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933" r:id="rId6"/>
    <p:sldId id="935" r:id="rId7"/>
    <p:sldId id="410" r:id="rId8"/>
    <p:sldId id="290" r:id="rId9"/>
    <p:sldId id="930" r:id="rId10"/>
    <p:sldId id="450" r:id="rId11"/>
    <p:sldId id="442" r:id="rId12"/>
    <p:sldId id="456" r:id="rId13"/>
    <p:sldId id="907" r:id="rId14"/>
    <p:sldId id="934" r:id="rId15"/>
    <p:sldId id="921" r:id="rId16"/>
    <p:sldId id="915" r:id="rId17"/>
    <p:sldId id="939" r:id="rId18"/>
    <p:sldId id="940" r:id="rId19"/>
    <p:sldId id="941" r:id="rId20"/>
    <p:sldId id="942" r:id="rId21"/>
    <p:sldId id="943" r:id="rId22"/>
    <p:sldId id="956" r:id="rId23"/>
    <p:sldId id="950" r:id="rId24"/>
    <p:sldId id="951" r:id="rId25"/>
    <p:sldId id="953" r:id="rId26"/>
    <p:sldId id="336" r:id="rId27"/>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4D252D-4F0C-39F8-678C-ECFFC1DEA9B1}" name="Tom de Ridder" initials="TdR" userId="S::tom@valueblue.nl::d3164a94-84b9-4d11-a4d7-d2108db79cd8" providerId="AD"/>
  <p188:author id="{DCD58A4E-D543-9B32-9016-A685BCE99733}" name="Dani Juson" initials="DJ" userId="S::dani.juson@valueblue.nl::92bb6c53-b51a-44ce-94f6-297bbbd7d6b7" providerId="AD"/>
  <p188:author id="{6AA3E064-0D33-F39F-67D9-0F2286FC7ED4}" name="Rob Hendriks" initials="RH" userId="S::r.hendriks_rijksmuseum.nl#ext#@valueblue.nl::49df1b8e-717a-4abd-b056-0f7a950a4d69" providerId="AD"/>
  <p188:author id="{E6ED899B-AF95-60F0-D268-F7CEA989569B}" name="Brenda Cowie" initials="BC" userId="S::brenda.cowie@valueblue.com::52bbf0be-2cda-4445-b175-08bf836811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481"/>
    <a:srgbClr val="183681"/>
    <a:srgbClr val="4C4C4E"/>
    <a:srgbClr val="FFFFFF"/>
    <a:srgbClr val="C6D9F1"/>
    <a:srgbClr val="2461BC"/>
    <a:srgbClr val="0047BB"/>
    <a:srgbClr val="000000"/>
    <a:srgbClr val="68458B"/>
    <a:srgbClr val="E6E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D6AE3-C0E6-44DC-9DA1-A5AAF9A94E15}" v="20" dt="2025-05-14T11:50:01.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74818" autoAdjust="0"/>
  </p:normalViewPr>
  <p:slideViewPr>
    <p:cSldViewPr snapToGrid="0">
      <p:cViewPr varScale="1">
        <p:scale>
          <a:sx n="98" d="100"/>
          <a:sy n="98" d="100"/>
        </p:scale>
        <p:origin x="984" y="3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ert Steman" userId="49186bb5-ab43-4ef4-a517-1e3b6385be48" providerId="ADAL" clId="{DF9D6AE3-C0E6-44DC-9DA1-A5AAF9A94E15}"/>
    <pc:docChg chg="undo custSel addSld delSld modSld">
      <pc:chgData name="Robbert Steman" userId="49186bb5-ab43-4ef4-a517-1e3b6385be48" providerId="ADAL" clId="{DF9D6AE3-C0E6-44DC-9DA1-A5AAF9A94E15}" dt="2025-05-14T13:54:04.083" v="129" actId="2085"/>
      <pc:docMkLst>
        <pc:docMk/>
      </pc:docMkLst>
      <pc:sldChg chg="modTransition">
        <pc:chgData name="Robbert Steman" userId="49186bb5-ab43-4ef4-a517-1e3b6385be48" providerId="ADAL" clId="{DF9D6AE3-C0E6-44DC-9DA1-A5AAF9A94E15}" dt="2025-05-14T11:50:01.274" v="123"/>
        <pc:sldMkLst>
          <pc:docMk/>
          <pc:sldMk cId="2181641752" sldId="256"/>
        </pc:sldMkLst>
      </pc:sldChg>
      <pc:sldChg chg="modSp mod modTransition">
        <pc:chgData name="Robbert Steman" userId="49186bb5-ab43-4ef4-a517-1e3b6385be48" providerId="ADAL" clId="{DF9D6AE3-C0E6-44DC-9DA1-A5AAF9A94E15}" dt="2025-05-14T11:47:38.255" v="113"/>
        <pc:sldMkLst>
          <pc:docMk/>
          <pc:sldMk cId="1962244082" sldId="290"/>
        </pc:sldMkLst>
        <pc:spChg chg="mod">
          <ac:chgData name="Robbert Steman" userId="49186bb5-ab43-4ef4-a517-1e3b6385be48" providerId="ADAL" clId="{DF9D6AE3-C0E6-44DC-9DA1-A5AAF9A94E15}" dt="2025-05-14T09:04:11.329" v="1" actId="1076"/>
          <ac:spMkLst>
            <pc:docMk/>
            <pc:sldMk cId="1962244082" sldId="290"/>
            <ac:spMk id="4" creationId="{84CA7BF7-B88B-C7D1-7D7E-4BE9206D1FA9}"/>
          </ac:spMkLst>
        </pc:spChg>
      </pc:sldChg>
      <pc:sldChg chg="addSp modSp mod modTransition">
        <pc:chgData name="Robbert Steman" userId="49186bb5-ab43-4ef4-a517-1e3b6385be48" providerId="ADAL" clId="{DF9D6AE3-C0E6-44DC-9DA1-A5AAF9A94E15}" dt="2025-05-14T11:49:15.139" v="120"/>
        <pc:sldMkLst>
          <pc:docMk/>
          <pc:sldMk cId="777373189" sldId="336"/>
        </pc:sldMkLst>
        <pc:spChg chg="add mod">
          <ac:chgData name="Robbert Steman" userId="49186bb5-ab43-4ef4-a517-1e3b6385be48" providerId="ADAL" clId="{DF9D6AE3-C0E6-44DC-9DA1-A5AAF9A94E15}" dt="2025-05-14T09:11:12.729" v="86" actId="1036"/>
          <ac:spMkLst>
            <pc:docMk/>
            <pc:sldMk cId="777373189" sldId="336"/>
            <ac:spMk id="3" creationId="{FF268CB7-C0B5-D0D1-C78F-8414817DDF09}"/>
          </ac:spMkLst>
        </pc:spChg>
        <pc:spChg chg="mod">
          <ac:chgData name="Robbert Steman" userId="49186bb5-ab43-4ef4-a517-1e3b6385be48" providerId="ADAL" clId="{DF9D6AE3-C0E6-44DC-9DA1-A5AAF9A94E15}" dt="2025-05-14T09:10:37.269" v="78" actId="1036"/>
          <ac:spMkLst>
            <pc:docMk/>
            <pc:sldMk cId="777373189" sldId="336"/>
            <ac:spMk id="4" creationId="{CDC8B60E-F3A0-E944-BC96-96C589CD508B}"/>
          </ac:spMkLst>
        </pc:spChg>
        <pc:spChg chg="mod">
          <ac:chgData name="Robbert Steman" userId="49186bb5-ab43-4ef4-a517-1e3b6385be48" providerId="ADAL" clId="{DF9D6AE3-C0E6-44DC-9DA1-A5AAF9A94E15}" dt="2025-05-14T09:10:24.953" v="68" actId="14100"/>
          <ac:spMkLst>
            <pc:docMk/>
            <pc:sldMk cId="777373189" sldId="336"/>
            <ac:spMk id="5" creationId="{656D88DE-04F0-7308-CA83-BFE36B1D114B}"/>
          </ac:spMkLst>
        </pc:spChg>
      </pc:sldChg>
      <pc:sldChg chg="modTransition">
        <pc:chgData name="Robbert Steman" userId="49186bb5-ab43-4ef4-a517-1e3b6385be48" providerId="ADAL" clId="{DF9D6AE3-C0E6-44DC-9DA1-A5AAF9A94E15}" dt="2025-05-14T11:47:40.151" v="114"/>
        <pc:sldMkLst>
          <pc:docMk/>
          <pc:sldMk cId="1223508973" sldId="410"/>
        </pc:sldMkLst>
      </pc:sldChg>
      <pc:sldChg chg="modTransition">
        <pc:chgData name="Robbert Steman" userId="49186bb5-ab43-4ef4-a517-1e3b6385be48" providerId="ADAL" clId="{DF9D6AE3-C0E6-44DC-9DA1-A5AAF9A94E15}" dt="2025-05-14T11:47:23.473" v="111"/>
        <pc:sldMkLst>
          <pc:docMk/>
          <pc:sldMk cId="1269345632" sldId="442"/>
        </pc:sldMkLst>
      </pc:sldChg>
      <pc:sldChg chg="del">
        <pc:chgData name="Robbert Steman" userId="49186bb5-ab43-4ef4-a517-1e3b6385be48" providerId="ADAL" clId="{DF9D6AE3-C0E6-44DC-9DA1-A5AAF9A94E15}" dt="2025-05-14T09:03:53.653" v="0" actId="2696"/>
        <pc:sldMkLst>
          <pc:docMk/>
          <pc:sldMk cId="4258961834" sldId="443"/>
        </pc:sldMkLst>
      </pc:sldChg>
      <pc:sldChg chg="del">
        <pc:chgData name="Robbert Steman" userId="49186bb5-ab43-4ef4-a517-1e3b6385be48" providerId="ADAL" clId="{DF9D6AE3-C0E6-44DC-9DA1-A5AAF9A94E15}" dt="2025-05-14T09:51:36.051" v="92" actId="47"/>
        <pc:sldMkLst>
          <pc:docMk/>
          <pc:sldMk cId="1449507963" sldId="444"/>
        </pc:sldMkLst>
      </pc:sldChg>
      <pc:sldChg chg="del">
        <pc:chgData name="Robbert Steman" userId="49186bb5-ab43-4ef4-a517-1e3b6385be48" providerId="ADAL" clId="{DF9D6AE3-C0E6-44DC-9DA1-A5AAF9A94E15}" dt="2025-05-14T09:51:36.051" v="92" actId="47"/>
        <pc:sldMkLst>
          <pc:docMk/>
          <pc:sldMk cId="2648222413" sldId="445"/>
        </pc:sldMkLst>
      </pc:sldChg>
      <pc:sldChg chg="modSp mod">
        <pc:chgData name="Robbert Steman" userId="49186bb5-ab43-4ef4-a517-1e3b6385be48" providerId="ADAL" clId="{DF9D6AE3-C0E6-44DC-9DA1-A5AAF9A94E15}" dt="2025-05-14T11:36:37.322" v="103" actId="313"/>
        <pc:sldMkLst>
          <pc:docMk/>
          <pc:sldMk cId="1168730306" sldId="450"/>
        </pc:sldMkLst>
        <pc:spChg chg="mod">
          <ac:chgData name="Robbert Steman" userId="49186bb5-ab43-4ef4-a517-1e3b6385be48" providerId="ADAL" clId="{DF9D6AE3-C0E6-44DC-9DA1-A5AAF9A94E15}" dt="2025-05-14T11:36:37.322" v="103" actId="313"/>
          <ac:spMkLst>
            <pc:docMk/>
            <pc:sldMk cId="1168730306" sldId="450"/>
            <ac:spMk id="5" creationId="{C5E9A5D4-B2A6-E7EA-1986-0E895E02EFBE}"/>
          </ac:spMkLst>
        </pc:spChg>
      </pc:sldChg>
      <pc:sldChg chg="add del">
        <pc:chgData name="Robbert Steman" userId="49186bb5-ab43-4ef4-a517-1e3b6385be48" providerId="ADAL" clId="{DF9D6AE3-C0E6-44DC-9DA1-A5AAF9A94E15}" dt="2025-05-14T09:11:37.658" v="87" actId="2696"/>
        <pc:sldMkLst>
          <pc:docMk/>
          <pc:sldMk cId="3112411969" sldId="453"/>
        </pc:sldMkLst>
      </pc:sldChg>
      <pc:sldChg chg="del">
        <pc:chgData name="Robbert Steman" userId="49186bb5-ab43-4ef4-a517-1e3b6385be48" providerId="ADAL" clId="{DF9D6AE3-C0E6-44DC-9DA1-A5AAF9A94E15}" dt="2025-05-14T09:06:10.326" v="2" actId="2696"/>
        <pc:sldMkLst>
          <pc:docMk/>
          <pc:sldMk cId="1521548655" sldId="454"/>
        </pc:sldMkLst>
      </pc:sldChg>
      <pc:sldChg chg="delSp modSp mod delAnim">
        <pc:chgData name="Robbert Steman" userId="49186bb5-ab43-4ef4-a517-1e3b6385be48" providerId="ADAL" clId="{DF9D6AE3-C0E6-44DC-9DA1-A5AAF9A94E15}" dt="2025-05-14T11:46:20.169" v="107" actId="478"/>
        <pc:sldMkLst>
          <pc:docMk/>
          <pc:sldMk cId="1841727419" sldId="907"/>
        </pc:sldMkLst>
        <pc:picChg chg="del mod">
          <ac:chgData name="Robbert Steman" userId="49186bb5-ab43-4ef4-a517-1e3b6385be48" providerId="ADAL" clId="{DF9D6AE3-C0E6-44DC-9DA1-A5AAF9A94E15}" dt="2025-05-14T11:46:20.169" v="107" actId="478"/>
          <ac:picMkLst>
            <pc:docMk/>
            <pc:sldMk cId="1841727419" sldId="907"/>
            <ac:picMk id="29" creationId="{36C7146F-DF8C-DF22-5A0E-2FC66E1EF5D8}"/>
          </ac:picMkLst>
        </pc:picChg>
        <pc:picChg chg="mod">
          <ac:chgData name="Robbert Steman" userId="49186bb5-ab43-4ef4-a517-1e3b6385be48" providerId="ADAL" clId="{DF9D6AE3-C0E6-44DC-9DA1-A5AAF9A94E15}" dt="2025-05-14T11:45:25.181" v="106" actId="1076"/>
          <ac:picMkLst>
            <pc:docMk/>
            <pc:sldMk cId="1841727419" sldId="907"/>
            <ac:picMk id="32" creationId="{83E427F7-3981-7CBF-74DF-3363F16FE5C6}"/>
          </ac:picMkLst>
        </pc:picChg>
      </pc:sldChg>
      <pc:sldChg chg="modTransition">
        <pc:chgData name="Robbert Steman" userId="49186bb5-ab43-4ef4-a517-1e3b6385be48" providerId="ADAL" clId="{DF9D6AE3-C0E6-44DC-9DA1-A5AAF9A94E15}" dt="2025-05-14T11:47:13.070" v="109"/>
        <pc:sldMkLst>
          <pc:docMk/>
          <pc:sldMk cId="4130884006" sldId="915"/>
        </pc:sldMkLst>
      </pc:sldChg>
      <pc:sldChg chg="modTransition">
        <pc:chgData name="Robbert Steman" userId="49186bb5-ab43-4ef4-a517-1e3b6385be48" providerId="ADAL" clId="{DF9D6AE3-C0E6-44DC-9DA1-A5AAF9A94E15}" dt="2025-05-14T11:47:09.071" v="108"/>
        <pc:sldMkLst>
          <pc:docMk/>
          <pc:sldMk cId="1553019646" sldId="921"/>
        </pc:sldMkLst>
      </pc:sldChg>
      <pc:sldChg chg="del">
        <pc:chgData name="Robbert Steman" userId="49186bb5-ab43-4ef4-a517-1e3b6385be48" providerId="ADAL" clId="{DF9D6AE3-C0E6-44DC-9DA1-A5AAF9A94E15}" dt="2025-05-14T09:51:36.051" v="92" actId="47"/>
        <pc:sldMkLst>
          <pc:docMk/>
          <pc:sldMk cId="1647766977" sldId="926"/>
        </pc:sldMkLst>
      </pc:sldChg>
      <pc:sldChg chg="del">
        <pc:chgData name="Robbert Steman" userId="49186bb5-ab43-4ef4-a517-1e3b6385be48" providerId="ADAL" clId="{DF9D6AE3-C0E6-44DC-9DA1-A5AAF9A94E15}" dt="2025-05-14T09:51:36.051" v="92" actId="47"/>
        <pc:sldMkLst>
          <pc:docMk/>
          <pc:sldMk cId="4059298293" sldId="927"/>
        </pc:sldMkLst>
      </pc:sldChg>
      <pc:sldChg chg="del">
        <pc:chgData name="Robbert Steman" userId="49186bb5-ab43-4ef4-a517-1e3b6385be48" providerId="ADAL" clId="{DF9D6AE3-C0E6-44DC-9DA1-A5AAF9A94E15}" dt="2025-05-14T09:51:36.051" v="92" actId="47"/>
        <pc:sldMkLst>
          <pc:docMk/>
          <pc:sldMk cId="2094221229" sldId="928"/>
        </pc:sldMkLst>
      </pc:sldChg>
      <pc:sldChg chg="del">
        <pc:chgData name="Robbert Steman" userId="49186bb5-ab43-4ef4-a517-1e3b6385be48" providerId="ADAL" clId="{DF9D6AE3-C0E6-44DC-9DA1-A5AAF9A94E15}" dt="2025-05-14T09:51:36.051" v="92" actId="47"/>
        <pc:sldMkLst>
          <pc:docMk/>
          <pc:sldMk cId="3507589944" sldId="929"/>
        </pc:sldMkLst>
      </pc:sldChg>
      <pc:sldChg chg="modTransition">
        <pc:chgData name="Robbert Steman" userId="49186bb5-ab43-4ef4-a517-1e3b6385be48" providerId="ADAL" clId="{DF9D6AE3-C0E6-44DC-9DA1-A5AAF9A94E15}" dt="2025-05-14T11:47:36.018" v="112"/>
        <pc:sldMkLst>
          <pc:docMk/>
          <pc:sldMk cId="3585116041" sldId="930"/>
        </pc:sldMkLst>
      </pc:sldChg>
      <pc:sldChg chg="modTransition">
        <pc:chgData name="Robbert Steman" userId="49186bb5-ab43-4ef4-a517-1e3b6385be48" providerId="ADAL" clId="{DF9D6AE3-C0E6-44DC-9DA1-A5AAF9A94E15}" dt="2025-05-14T11:49:59.708" v="122"/>
        <pc:sldMkLst>
          <pc:docMk/>
          <pc:sldMk cId="290188940" sldId="933"/>
        </pc:sldMkLst>
      </pc:sldChg>
      <pc:sldChg chg="modSp mod modTransition">
        <pc:chgData name="Robbert Steman" userId="49186bb5-ab43-4ef4-a517-1e3b6385be48" providerId="ADAL" clId="{DF9D6AE3-C0E6-44DC-9DA1-A5AAF9A94E15}" dt="2025-05-14T11:49:58.063" v="121"/>
        <pc:sldMkLst>
          <pc:docMk/>
          <pc:sldMk cId="3794859761" sldId="935"/>
        </pc:sldMkLst>
        <pc:spChg chg="mod">
          <ac:chgData name="Robbert Steman" userId="49186bb5-ab43-4ef4-a517-1e3b6385be48" providerId="ADAL" clId="{DF9D6AE3-C0E6-44DC-9DA1-A5AAF9A94E15}" dt="2025-05-14T09:55:25.411" v="98" actId="14100"/>
          <ac:spMkLst>
            <pc:docMk/>
            <pc:sldMk cId="3794859761" sldId="935"/>
            <ac:spMk id="4" creationId="{7110D921-8C8B-3FAC-908D-A5EDA6864F35}"/>
          </ac:spMkLst>
        </pc:spChg>
        <pc:spChg chg="mod">
          <ac:chgData name="Robbert Steman" userId="49186bb5-ab43-4ef4-a517-1e3b6385be48" providerId="ADAL" clId="{DF9D6AE3-C0E6-44DC-9DA1-A5AAF9A94E15}" dt="2025-05-14T09:52:30.571" v="95" actId="1076"/>
          <ac:spMkLst>
            <pc:docMk/>
            <pc:sldMk cId="3794859761" sldId="935"/>
            <ac:spMk id="11" creationId="{17364BE3-2BB5-28C9-46C4-5B5249665D15}"/>
          </ac:spMkLst>
        </pc:spChg>
        <pc:spChg chg="mod">
          <ac:chgData name="Robbert Steman" userId="49186bb5-ab43-4ef4-a517-1e3b6385be48" providerId="ADAL" clId="{DF9D6AE3-C0E6-44DC-9DA1-A5AAF9A94E15}" dt="2025-05-14T11:35:54.469" v="102" actId="1076"/>
          <ac:spMkLst>
            <pc:docMk/>
            <pc:sldMk cId="3794859761" sldId="935"/>
            <ac:spMk id="13" creationId="{58A8960D-9055-9639-32BB-665308D6384C}"/>
          </ac:spMkLst>
        </pc:spChg>
      </pc:sldChg>
      <pc:sldChg chg="new del">
        <pc:chgData name="Robbert Steman" userId="49186bb5-ab43-4ef4-a517-1e3b6385be48" providerId="ADAL" clId="{DF9D6AE3-C0E6-44DC-9DA1-A5AAF9A94E15}" dt="2025-05-14T09:51:42.154" v="94" actId="47"/>
        <pc:sldMkLst>
          <pc:docMk/>
          <pc:sldMk cId="957901952" sldId="936"/>
        </pc:sldMkLst>
      </pc:sldChg>
      <pc:sldChg chg="new del">
        <pc:chgData name="Robbert Steman" userId="49186bb5-ab43-4ef4-a517-1e3b6385be48" providerId="ADAL" clId="{DF9D6AE3-C0E6-44DC-9DA1-A5AAF9A94E15}" dt="2025-05-14T09:51:39.686" v="93" actId="47"/>
        <pc:sldMkLst>
          <pc:docMk/>
          <pc:sldMk cId="3392696452" sldId="937"/>
        </pc:sldMkLst>
      </pc:sldChg>
      <pc:sldChg chg="new del">
        <pc:chgData name="Robbert Steman" userId="49186bb5-ab43-4ef4-a517-1e3b6385be48" providerId="ADAL" clId="{DF9D6AE3-C0E6-44DC-9DA1-A5AAF9A94E15}" dt="2025-05-14T10:15:40.200" v="99" actId="2696"/>
        <pc:sldMkLst>
          <pc:docMk/>
          <pc:sldMk cId="2716023670" sldId="938"/>
        </pc:sldMkLst>
      </pc:sldChg>
      <pc:sldChg chg="add modTransition">
        <pc:chgData name="Robbert Steman" userId="49186bb5-ab43-4ef4-a517-1e3b6385be48" providerId="ADAL" clId="{DF9D6AE3-C0E6-44DC-9DA1-A5AAF9A94E15}" dt="2025-05-14T11:47:17.299" v="110"/>
        <pc:sldMkLst>
          <pc:docMk/>
          <pc:sldMk cId="1861360032" sldId="939"/>
        </pc:sldMkLst>
      </pc:sldChg>
      <pc:sldChg chg="add">
        <pc:chgData name="Robbert Steman" userId="49186bb5-ab43-4ef4-a517-1e3b6385be48" providerId="ADAL" clId="{DF9D6AE3-C0E6-44DC-9DA1-A5AAF9A94E15}" dt="2025-05-14T09:51:05.344" v="91"/>
        <pc:sldMkLst>
          <pc:docMk/>
          <pc:sldMk cId="1953240870" sldId="940"/>
        </pc:sldMkLst>
      </pc:sldChg>
      <pc:sldChg chg="add modTransition">
        <pc:chgData name="Robbert Steman" userId="49186bb5-ab43-4ef4-a517-1e3b6385be48" providerId="ADAL" clId="{DF9D6AE3-C0E6-44DC-9DA1-A5AAF9A94E15}" dt="2025-05-14T11:48:53.072" v="115"/>
        <pc:sldMkLst>
          <pc:docMk/>
          <pc:sldMk cId="2992552182" sldId="941"/>
        </pc:sldMkLst>
      </pc:sldChg>
      <pc:sldChg chg="add">
        <pc:chgData name="Robbert Steman" userId="49186bb5-ab43-4ef4-a517-1e3b6385be48" providerId="ADAL" clId="{DF9D6AE3-C0E6-44DC-9DA1-A5AAF9A94E15}" dt="2025-05-14T09:51:05.344" v="91"/>
        <pc:sldMkLst>
          <pc:docMk/>
          <pc:sldMk cId="3742232822" sldId="942"/>
        </pc:sldMkLst>
      </pc:sldChg>
      <pc:sldChg chg="add">
        <pc:chgData name="Robbert Steman" userId="49186bb5-ab43-4ef4-a517-1e3b6385be48" providerId="ADAL" clId="{DF9D6AE3-C0E6-44DC-9DA1-A5AAF9A94E15}" dt="2025-05-14T09:51:05.344" v="91"/>
        <pc:sldMkLst>
          <pc:docMk/>
          <pc:sldMk cId="3618431452" sldId="943"/>
        </pc:sldMkLst>
      </pc:sldChg>
      <pc:sldChg chg="modSp add mod modTransition">
        <pc:chgData name="Robbert Steman" userId="49186bb5-ab43-4ef4-a517-1e3b6385be48" providerId="ADAL" clId="{DF9D6AE3-C0E6-44DC-9DA1-A5AAF9A94E15}" dt="2025-05-14T13:54:04.083" v="129" actId="2085"/>
        <pc:sldMkLst>
          <pc:docMk/>
          <pc:sldMk cId="2458283798" sldId="950"/>
        </pc:sldMkLst>
        <pc:spChg chg="mod">
          <ac:chgData name="Robbert Steman" userId="49186bb5-ab43-4ef4-a517-1e3b6385be48" providerId="ADAL" clId="{DF9D6AE3-C0E6-44DC-9DA1-A5AAF9A94E15}" dt="2025-05-14T13:46:38.324" v="128" actId="113"/>
          <ac:spMkLst>
            <pc:docMk/>
            <pc:sldMk cId="2458283798" sldId="950"/>
            <ac:spMk id="3" creationId="{563C4781-0FCF-5440-14C2-006B5795F7DB}"/>
          </ac:spMkLst>
        </pc:spChg>
        <pc:spChg chg="mod">
          <ac:chgData name="Robbert Steman" userId="49186bb5-ab43-4ef4-a517-1e3b6385be48" providerId="ADAL" clId="{DF9D6AE3-C0E6-44DC-9DA1-A5AAF9A94E15}" dt="2025-05-14T13:54:04.083" v="129" actId="2085"/>
          <ac:spMkLst>
            <pc:docMk/>
            <pc:sldMk cId="2458283798" sldId="950"/>
            <ac:spMk id="4" creationId="{0D56E955-8361-4739-34ED-5EFEB5478A74}"/>
          </ac:spMkLst>
        </pc:spChg>
      </pc:sldChg>
      <pc:sldChg chg="add modTransition">
        <pc:chgData name="Robbert Steman" userId="49186bb5-ab43-4ef4-a517-1e3b6385be48" providerId="ADAL" clId="{DF9D6AE3-C0E6-44DC-9DA1-A5AAF9A94E15}" dt="2025-05-14T11:49:06.751" v="118"/>
        <pc:sldMkLst>
          <pc:docMk/>
          <pc:sldMk cId="2628057857" sldId="951"/>
        </pc:sldMkLst>
      </pc:sldChg>
      <pc:sldChg chg="add modTransition">
        <pc:chgData name="Robbert Steman" userId="49186bb5-ab43-4ef4-a517-1e3b6385be48" providerId="ADAL" clId="{DF9D6AE3-C0E6-44DC-9DA1-A5AAF9A94E15}" dt="2025-05-14T11:49:12.067" v="119"/>
        <pc:sldMkLst>
          <pc:docMk/>
          <pc:sldMk cId="1442839465" sldId="953"/>
        </pc:sldMkLst>
      </pc:sldChg>
      <pc:sldChg chg="add modTransition">
        <pc:chgData name="Robbert Steman" userId="49186bb5-ab43-4ef4-a517-1e3b6385be48" providerId="ADAL" clId="{DF9D6AE3-C0E6-44DC-9DA1-A5AAF9A94E15}" dt="2025-05-14T11:48:59.071" v="116"/>
        <pc:sldMkLst>
          <pc:docMk/>
          <pc:sldMk cId="2192425186" sldId="9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C06C-F25C-45EC-925B-68486E177CDC}" type="datetimeFigureOut">
              <a:rPr lang="nl-NL" smtClean="0"/>
              <a:t>14-5-2025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E34BD-4ACA-4F73-A19A-F74A2DA04745}" type="slidenum">
              <a:rPr lang="nl-NL" smtClean="0"/>
              <a:t>‹nr.›</a:t>
            </a:fld>
            <a:endParaRPr lang="nl-NL"/>
          </a:p>
        </p:txBody>
      </p:sp>
    </p:spTree>
    <p:extLst>
      <p:ext uri="{BB962C8B-B14F-4D97-AF65-F5344CB8AC3E}">
        <p14:creationId xmlns:p14="http://schemas.microsoft.com/office/powerpoint/2010/main" val="414041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2</a:t>
            </a:fld>
            <a:endParaRPr lang="nl-NL"/>
          </a:p>
        </p:txBody>
      </p:sp>
    </p:spTree>
    <p:extLst>
      <p:ext uri="{BB962C8B-B14F-4D97-AF65-F5344CB8AC3E}">
        <p14:creationId xmlns:p14="http://schemas.microsoft.com/office/powerpoint/2010/main" val="269259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450"/>
              </a:spcAft>
            </a:pPr>
            <a:endParaRPr lang="nl-NL"/>
          </a:p>
        </p:txBody>
      </p:sp>
      <p:sp>
        <p:nvSpPr>
          <p:cNvPr id="4" name="Slide Number Placeholder 3"/>
          <p:cNvSpPr>
            <a:spLocks noGrp="1"/>
          </p:cNvSpPr>
          <p:nvPr>
            <p:ph type="sldNum" sz="quarter" idx="5"/>
          </p:nvPr>
        </p:nvSpPr>
        <p:spPr/>
        <p:txBody>
          <a:bodyPr/>
          <a:lstStyle/>
          <a:p>
            <a:fld id="{C5CE34BD-4ACA-4F73-A19A-F74A2DA04745}" type="slidenum">
              <a:rPr lang="nl-NL" smtClean="0"/>
              <a:t>15</a:t>
            </a:fld>
            <a:endParaRPr lang="nl-NL"/>
          </a:p>
        </p:txBody>
      </p:sp>
    </p:spTree>
    <p:extLst>
      <p:ext uri="{BB962C8B-B14F-4D97-AF65-F5344CB8AC3E}">
        <p14:creationId xmlns:p14="http://schemas.microsoft.com/office/powerpoint/2010/main" val="412073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err="1"/>
              <a:t>sold out in just days</a:t>
            </a:r>
            <a:endParaRPr lang="nl-NL"/>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16</a:t>
            </a:fld>
            <a:endParaRPr lang="nl-NL"/>
          </a:p>
        </p:txBody>
      </p:sp>
    </p:spTree>
    <p:extLst>
      <p:ext uri="{BB962C8B-B14F-4D97-AF65-F5344CB8AC3E}">
        <p14:creationId xmlns:p14="http://schemas.microsoft.com/office/powerpoint/2010/main" val="187986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17</a:t>
            </a:fld>
            <a:endParaRPr lang="nl-NL"/>
          </a:p>
        </p:txBody>
      </p:sp>
    </p:spTree>
    <p:extLst>
      <p:ext uri="{BB962C8B-B14F-4D97-AF65-F5344CB8AC3E}">
        <p14:creationId xmlns:p14="http://schemas.microsoft.com/office/powerpoint/2010/main" val="183251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450"/>
              </a:spcAft>
            </a:pPr>
            <a:endParaRPr lang="nl-NL"/>
          </a:p>
        </p:txBody>
      </p:sp>
      <p:sp>
        <p:nvSpPr>
          <p:cNvPr id="4" name="Slide Number Placeholder 3"/>
          <p:cNvSpPr>
            <a:spLocks noGrp="1"/>
          </p:cNvSpPr>
          <p:nvPr>
            <p:ph type="sldNum" sz="quarter" idx="5"/>
          </p:nvPr>
        </p:nvSpPr>
        <p:spPr/>
        <p:txBody>
          <a:bodyPr/>
          <a:lstStyle/>
          <a:p>
            <a:fld id="{C5CE34BD-4ACA-4F73-A19A-F74A2DA04745}" type="slidenum">
              <a:rPr lang="nl-NL" smtClean="0"/>
              <a:t>18</a:t>
            </a:fld>
            <a:endParaRPr lang="nl-NL"/>
          </a:p>
        </p:txBody>
      </p:sp>
    </p:spTree>
    <p:extLst>
      <p:ext uri="{BB962C8B-B14F-4D97-AF65-F5344CB8AC3E}">
        <p14:creationId xmlns:p14="http://schemas.microsoft.com/office/powerpoint/2010/main" val="345554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E721D-DBD3-A080-BD36-303C3A2531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DDE41D-DFDA-1C6A-7023-84208A112B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EB173B-7433-6933-8840-E3838CDB75C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87547A2-5319-441C-AACE-29DC6BB18123}"/>
              </a:ext>
            </a:extLst>
          </p:cNvPr>
          <p:cNvSpPr>
            <a:spLocks noGrp="1"/>
          </p:cNvSpPr>
          <p:nvPr>
            <p:ph type="sldNum" sz="quarter" idx="5"/>
          </p:nvPr>
        </p:nvSpPr>
        <p:spPr/>
        <p:txBody>
          <a:bodyPr/>
          <a:lstStyle/>
          <a:p>
            <a:fld id="{C5CE34BD-4ACA-4F73-A19A-F74A2DA04745}" type="slidenum">
              <a:rPr lang="nl-NL" smtClean="0"/>
              <a:t>19</a:t>
            </a:fld>
            <a:endParaRPr lang="nl-NL"/>
          </a:p>
        </p:txBody>
      </p:sp>
    </p:spTree>
    <p:extLst>
      <p:ext uri="{BB962C8B-B14F-4D97-AF65-F5344CB8AC3E}">
        <p14:creationId xmlns:p14="http://schemas.microsoft.com/office/powerpoint/2010/main" val="207377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47D88-D3B6-4ECB-9A3D-471770CADF8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21417F-0782-8A8A-D28E-C191485F1F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583576-E7A6-8348-8903-A1B3C4CC0AD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E1E2619-D8EB-D113-0D9D-B9F576B51626}"/>
              </a:ext>
            </a:extLst>
          </p:cNvPr>
          <p:cNvSpPr>
            <a:spLocks noGrp="1"/>
          </p:cNvSpPr>
          <p:nvPr>
            <p:ph type="sldNum" sz="quarter" idx="5"/>
          </p:nvPr>
        </p:nvSpPr>
        <p:spPr/>
        <p:txBody>
          <a:bodyPr/>
          <a:lstStyle/>
          <a:p>
            <a:fld id="{C5CE34BD-4ACA-4F73-A19A-F74A2DA04745}" type="slidenum">
              <a:rPr lang="nl-NL" smtClean="0"/>
              <a:t>20</a:t>
            </a:fld>
            <a:endParaRPr lang="nl-NL"/>
          </a:p>
        </p:txBody>
      </p:sp>
    </p:spTree>
    <p:extLst>
      <p:ext uri="{BB962C8B-B14F-4D97-AF65-F5344CB8AC3E}">
        <p14:creationId xmlns:p14="http://schemas.microsoft.com/office/powerpoint/2010/main" val="211123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22227-461A-C3A0-EFA8-AFC108CF85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BD8942-A87E-5CB7-0CDF-FFC48BED2D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24AC62-74EF-2963-B664-2111E95726A7}"/>
              </a:ext>
            </a:extLst>
          </p:cNvPr>
          <p:cNvSpPr>
            <a:spLocks noGrp="1"/>
          </p:cNvSpPr>
          <p:nvPr>
            <p:ph type="body" idx="1"/>
          </p:nvPr>
        </p:nvSpPr>
        <p:spPr/>
        <p:txBody>
          <a:bodyPr/>
          <a:lstStyle/>
          <a:p>
            <a:r>
              <a:rPr lang="en" u="none"/>
              <a:t>In addition to contributing to improving the lives of Parkinson's patients, it can also mean a new business model for the museum, for example in collaboration with health insurers</a:t>
            </a:r>
            <a:endParaRPr lang="nl-NL" u="none"/>
          </a:p>
        </p:txBody>
      </p:sp>
      <p:sp>
        <p:nvSpPr>
          <p:cNvPr id="4" name="Tijdelijke aanduiding voor dianummer 3">
            <a:extLst>
              <a:ext uri="{FF2B5EF4-FFF2-40B4-BE49-F238E27FC236}">
                <a16:creationId xmlns:a16="http://schemas.microsoft.com/office/drawing/2014/main" id="{0B098A63-4A7C-628C-7F9A-45BCC1939FA3}"/>
              </a:ext>
            </a:extLst>
          </p:cNvPr>
          <p:cNvSpPr>
            <a:spLocks noGrp="1"/>
          </p:cNvSpPr>
          <p:nvPr>
            <p:ph type="sldNum" sz="quarter" idx="5"/>
          </p:nvPr>
        </p:nvSpPr>
        <p:spPr/>
        <p:txBody>
          <a:bodyPr/>
          <a:lstStyle/>
          <a:p>
            <a:fld id="{C5CE34BD-4ACA-4F73-A19A-F74A2DA04745}" type="slidenum">
              <a:rPr lang="nl-NL" smtClean="0"/>
              <a:t>21</a:t>
            </a:fld>
            <a:endParaRPr lang="nl-NL"/>
          </a:p>
        </p:txBody>
      </p:sp>
    </p:spTree>
    <p:extLst>
      <p:ext uri="{BB962C8B-B14F-4D97-AF65-F5344CB8AC3E}">
        <p14:creationId xmlns:p14="http://schemas.microsoft.com/office/powerpoint/2010/main" val="3112656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C601E-91DD-F5F4-2D79-1FD500DEFE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B888BF-B3DE-96BF-DE8C-F00FD596B1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629B96-F68F-B629-B19A-C78A8071BA5F}"/>
              </a:ext>
            </a:extLst>
          </p:cNvPr>
          <p:cNvSpPr>
            <a:spLocks noGrp="1"/>
          </p:cNvSpPr>
          <p:nvPr>
            <p:ph type="body" idx="1"/>
          </p:nvPr>
        </p:nvSpPr>
        <p:spPr/>
        <p:txBody>
          <a:bodyPr/>
          <a:lstStyle/>
          <a:p>
            <a:r>
              <a:rPr lang="en" dirty="0"/>
              <a:t>Van Beverwijk published  on the health aspects of art and beauty as early as the 17th</a:t>
            </a:r>
            <a:r>
              <a:rPr lang="en" baseline="30000" dirty="0"/>
              <a:t> century</a:t>
            </a:r>
          </a:p>
        </p:txBody>
      </p:sp>
      <p:sp>
        <p:nvSpPr>
          <p:cNvPr id="4" name="Tijdelijke aanduiding voor dianummer 3">
            <a:extLst>
              <a:ext uri="{FF2B5EF4-FFF2-40B4-BE49-F238E27FC236}">
                <a16:creationId xmlns:a16="http://schemas.microsoft.com/office/drawing/2014/main" id="{F5DC0FF3-4948-540D-FAF7-863113B309CA}"/>
              </a:ext>
            </a:extLst>
          </p:cNvPr>
          <p:cNvSpPr>
            <a:spLocks noGrp="1"/>
          </p:cNvSpPr>
          <p:nvPr>
            <p:ph type="sldNum" sz="quarter" idx="5"/>
          </p:nvPr>
        </p:nvSpPr>
        <p:spPr/>
        <p:txBody>
          <a:bodyPr/>
          <a:lstStyle/>
          <a:p>
            <a:fld id="{C5CE34BD-4ACA-4F73-A19A-F74A2DA04745}" type="slidenum">
              <a:rPr lang="nl-NL" smtClean="0"/>
              <a:t>22</a:t>
            </a:fld>
            <a:endParaRPr lang="nl-NL"/>
          </a:p>
        </p:txBody>
      </p:sp>
    </p:spTree>
    <p:extLst>
      <p:ext uri="{BB962C8B-B14F-4D97-AF65-F5344CB8AC3E}">
        <p14:creationId xmlns:p14="http://schemas.microsoft.com/office/powerpoint/2010/main" val="90609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731B65AE-3E63-4B23-AC8C-10FBEA6ADF65}" type="slidenum">
              <a:rPr lang="en-US" smtClean="0"/>
              <a:t>23</a:t>
            </a:fld>
            <a:endParaRPr lang="en-US"/>
          </a:p>
        </p:txBody>
      </p:sp>
    </p:spTree>
    <p:extLst>
      <p:ext uri="{BB962C8B-B14F-4D97-AF65-F5344CB8AC3E}">
        <p14:creationId xmlns:p14="http://schemas.microsoft.com/office/powerpoint/2010/main" val="344350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3</a:t>
            </a:fld>
            <a:endParaRPr lang="nl-NL"/>
          </a:p>
        </p:txBody>
      </p:sp>
    </p:spTree>
    <p:extLst>
      <p:ext uri="{BB962C8B-B14F-4D97-AF65-F5344CB8AC3E}">
        <p14:creationId xmlns:p14="http://schemas.microsoft.com/office/powerpoint/2010/main" val="415820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top ten museums in the world</a:t>
            </a:r>
          </a:p>
          <a:p>
            <a:endParaRPr lang="en-US" dirty="0"/>
          </a:p>
          <a:p>
            <a:r>
              <a:rPr lang="en-US" dirty="0" err="1"/>
              <a:t>renowed</a:t>
            </a:r>
            <a:r>
              <a:rPr lang="en-US" dirty="0"/>
              <a:t> collection of 17 </a:t>
            </a:r>
            <a:r>
              <a:rPr lang="en-US" dirty="0" err="1"/>
              <a:t>centure</a:t>
            </a:r>
            <a:r>
              <a:rPr lang="en-US" dirty="0"/>
              <a:t> Dutch masters</a:t>
            </a:r>
          </a:p>
          <a:p>
            <a:endParaRPr lang="en-US" dirty="0"/>
          </a:p>
          <a:p>
            <a:r>
              <a:rPr lang="en-US" dirty="0" err="1"/>
              <a:t>largests</a:t>
            </a:r>
            <a:r>
              <a:rPr lang="en-US" dirty="0"/>
              <a:t> collection of Rembrandts</a:t>
            </a:r>
          </a:p>
          <a:p>
            <a:r>
              <a:rPr lang="en-US" dirty="0"/>
              <a:t>Vermeer, </a:t>
            </a:r>
            <a:r>
              <a:rPr lang="en-US" dirty="0" err="1"/>
              <a:t>etc</a:t>
            </a:r>
            <a:endParaRPr lang="en-US" dirty="0"/>
          </a:p>
        </p:txBody>
      </p:sp>
      <p:sp>
        <p:nvSpPr>
          <p:cNvPr id="4" name="Tijdelijke aanduiding voor dianummer 3"/>
          <p:cNvSpPr>
            <a:spLocks noGrp="1"/>
          </p:cNvSpPr>
          <p:nvPr>
            <p:ph type="sldNum" sz="quarter" idx="10"/>
          </p:nvPr>
        </p:nvSpPr>
        <p:spPr/>
        <p:txBody>
          <a:bodyPr/>
          <a:lstStyle/>
          <a:p>
            <a:fld id="{731B65AE-3E63-4B23-AC8C-10FBEA6ADF65}" type="slidenum">
              <a:rPr lang="en-US" smtClean="0"/>
              <a:t>4</a:t>
            </a:fld>
            <a:endParaRPr lang="en-US"/>
          </a:p>
        </p:txBody>
      </p:sp>
    </p:spTree>
    <p:extLst>
      <p:ext uri="{BB962C8B-B14F-4D97-AF65-F5344CB8AC3E}">
        <p14:creationId xmlns:p14="http://schemas.microsoft.com/office/powerpoint/2010/main" val="413924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731B65AE-3E63-4B23-AC8C-10FBEA6ADF65}" type="slidenum">
              <a:rPr lang="en-US" smtClean="0"/>
              <a:t>5</a:t>
            </a:fld>
            <a:endParaRPr lang="en-US"/>
          </a:p>
        </p:txBody>
      </p:sp>
    </p:spTree>
    <p:extLst>
      <p:ext uri="{BB962C8B-B14F-4D97-AF65-F5344CB8AC3E}">
        <p14:creationId xmlns:p14="http://schemas.microsoft.com/office/powerpoint/2010/main" val="158683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6</a:t>
            </a:fld>
            <a:endParaRPr lang="nl-NL" dirty="0"/>
          </a:p>
        </p:txBody>
      </p:sp>
    </p:spTree>
    <p:extLst>
      <p:ext uri="{BB962C8B-B14F-4D97-AF65-F5344CB8AC3E}">
        <p14:creationId xmlns:p14="http://schemas.microsoft.com/office/powerpoint/2010/main" val="15701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storyline: Why EA in a museum? </a:t>
            </a:r>
          </a:p>
          <a:p>
            <a:endParaRPr lang="en-US" dirty="0">
              <a:latin typeface="+mn-lt"/>
            </a:endParaRPr>
          </a:p>
          <a:p>
            <a:r>
              <a:rPr lang="en-US" dirty="0">
                <a:latin typeface="+mn-lt"/>
              </a:rPr>
              <a:t>The challenge for us is that we do not have one business model, it is not about just selling as many tickets as we can. That is important, but we are also a venue for events (over 500 events, online … , educational … and a research institute. </a:t>
            </a:r>
          </a:p>
          <a:p>
            <a:endParaRPr lang="en-US" dirty="0">
              <a:latin typeface="+mn-lt"/>
            </a:endParaRPr>
          </a:p>
          <a:p>
            <a:r>
              <a:rPr lang="en-US" dirty="0">
                <a:latin typeface="+mn-lt"/>
              </a:rPr>
              <a:t>For the organization, and especially IT, it is not that easy to prioritize and decide where to focus on.</a:t>
            </a:r>
          </a:p>
          <a:p>
            <a:endParaRPr lang="en-US" dirty="0">
              <a:latin typeface="+mn-lt"/>
            </a:endParaRPr>
          </a:p>
          <a:p>
            <a:r>
              <a:rPr lang="en-US" dirty="0">
                <a:latin typeface="+mn-lt"/>
              </a:rPr>
              <a:t>In our strategy, we use the credo COLLECTION -&gt; CONNECTION -&gt; CONVERSION to describe how we see the journey of our customers. Our unique art collection is what differentiates us from the rest of the (leisure) market. That is the basis of everything we do, whether it is welcoming visitors or selling products in the shop, setting up an educational project, or doing research. The next step is to build a connection with our visitors (online and offline).  Storytelling, education, and marketing are used to build this connection. Finally, conversion: we want our customers to come again, sell them interesting programs and friendships, and based on what we know (CDP) give them the best experience. </a:t>
            </a:r>
          </a:p>
          <a:p>
            <a:endParaRPr lang="en-US" dirty="0">
              <a:latin typeface="+mn-lt"/>
            </a:endParaRPr>
          </a:p>
          <a:p>
            <a:r>
              <a:rPr lang="en-US" dirty="0">
                <a:latin typeface="+mn-lt"/>
              </a:rPr>
              <a:t>This gives IT and the business a better understanding of where to focus on, to identify value chains and to develop the right capabilities</a:t>
            </a:r>
            <a:endParaRPr lang="nl-NL" dirty="0">
              <a:latin typeface="+mn-lt"/>
            </a:endParaRPr>
          </a:p>
          <a:p>
            <a:endParaRPr lang="nl-NL" dirty="0"/>
          </a:p>
        </p:txBody>
      </p:sp>
      <p:sp>
        <p:nvSpPr>
          <p:cNvPr id="4" name="Slide Number Placeholder 3"/>
          <p:cNvSpPr>
            <a:spLocks noGrp="1"/>
          </p:cNvSpPr>
          <p:nvPr>
            <p:ph type="sldNum" sz="quarter" idx="5"/>
          </p:nvPr>
        </p:nvSpPr>
        <p:spPr/>
        <p:txBody>
          <a:bodyPr/>
          <a:lstStyle/>
          <a:p>
            <a:fld id="{C5CE34BD-4ACA-4F73-A19A-F74A2DA04745}" type="slidenum">
              <a:rPr lang="nl-NL" smtClean="0"/>
              <a:t>8</a:t>
            </a:fld>
            <a:endParaRPr lang="nl-NL"/>
          </a:p>
        </p:txBody>
      </p:sp>
    </p:spTree>
    <p:extLst>
      <p:ext uri="{BB962C8B-B14F-4D97-AF65-F5344CB8AC3E}">
        <p14:creationId xmlns:p14="http://schemas.microsoft.com/office/powerpoint/2010/main" val="113667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9</a:t>
            </a:fld>
            <a:endParaRPr lang="nl-NL"/>
          </a:p>
        </p:txBody>
      </p:sp>
    </p:spTree>
    <p:extLst>
      <p:ext uri="{BB962C8B-B14F-4D97-AF65-F5344CB8AC3E}">
        <p14:creationId xmlns:p14="http://schemas.microsoft.com/office/powerpoint/2010/main" val="206101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How did the Rijksmuseum implement EA and the concept of business capabilities? Our approach was more or less bottom-up. </a:t>
            </a:r>
          </a:p>
          <a:p>
            <a:r>
              <a:rPr lang="en-US" dirty="0"/>
              <a:t>To align IT better with the business I had to better know our IT landscape and understand better what the business was doing. (steps 1 and 2).Once business and IT had a shared view on how technology supports their processes, the time was there to create a shared vision: which capabilities do we need? How do we align this with the organization's strategy? Does the board support this?</a:t>
            </a:r>
          </a:p>
          <a:p>
            <a:r>
              <a:rPr lang="en-US" dirty="0"/>
              <a:t>Our journey:</a:t>
            </a:r>
          </a:p>
          <a:p>
            <a:r>
              <a:rPr lang="en-US" dirty="0"/>
              <a:t>step 1: (IT - What do we have?) to be able to manage the IT infrastructure better accommodate the expected changes </a:t>
            </a:r>
          </a:p>
          <a:p>
            <a:r>
              <a:rPr lang="en-US" dirty="0"/>
              <a:t>step 2: (IT/business - what do we do?) better understand where technology facilitates the business processes and visualize the enterprise workflows for the business units</a:t>
            </a:r>
          </a:p>
          <a:p>
            <a:r>
              <a:rPr lang="en-US" dirty="0"/>
              <a:t>step 3: (IT/Business/board - what is our goal?) connect projects better to the strategy, introduce business capabilities and value streams</a:t>
            </a:r>
          </a:p>
          <a:p>
            <a:r>
              <a:rPr lang="en-US" dirty="0"/>
              <a:t>step 4: How do we get there? How do we use our capabilities to help us prioritize projects?</a:t>
            </a:r>
            <a:endParaRPr lang="nl-NL" dirty="0"/>
          </a:p>
        </p:txBody>
      </p:sp>
      <p:sp>
        <p:nvSpPr>
          <p:cNvPr id="4" name="Tijdelijke aanduiding voor dianummer 3"/>
          <p:cNvSpPr>
            <a:spLocks noGrp="1"/>
          </p:cNvSpPr>
          <p:nvPr>
            <p:ph type="sldNum" sz="quarter" idx="5"/>
          </p:nvPr>
        </p:nvSpPr>
        <p:spPr/>
        <p:txBody>
          <a:bodyPr/>
          <a:lstStyle/>
          <a:p>
            <a:fld id="{C5CE34BD-4ACA-4F73-A19A-F74A2DA04745}" type="slidenum">
              <a:rPr lang="nl-NL" smtClean="0"/>
              <a:t>10</a:t>
            </a:fld>
            <a:endParaRPr lang="nl-NL"/>
          </a:p>
        </p:txBody>
      </p:sp>
    </p:spTree>
    <p:extLst>
      <p:ext uri="{BB962C8B-B14F-4D97-AF65-F5344CB8AC3E}">
        <p14:creationId xmlns:p14="http://schemas.microsoft.com/office/powerpoint/2010/main" val="167762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D3AD9-7674-A854-460D-E6D70A39CD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995027-03B0-C726-E197-E46F2108C7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836BE4-BCE8-3488-F55C-B1009323407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110D369-F591-845D-57CA-8AA23233AD52}"/>
              </a:ext>
            </a:extLst>
          </p:cNvPr>
          <p:cNvSpPr>
            <a:spLocks noGrp="1"/>
          </p:cNvSpPr>
          <p:nvPr>
            <p:ph type="sldNum" sz="quarter" idx="5"/>
          </p:nvPr>
        </p:nvSpPr>
        <p:spPr/>
        <p:txBody>
          <a:bodyPr/>
          <a:lstStyle/>
          <a:p>
            <a:fld id="{C5CE34BD-4ACA-4F73-A19A-F74A2DA04745}" type="slidenum">
              <a:rPr lang="nl-NL" smtClean="0"/>
              <a:t>11</a:t>
            </a:fld>
            <a:endParaRPr lang="nl-NL"/>
          </a:p>
        </p:txBody>
      </p:sp>
    </p:spTree>
    <p:extLst>
      <p:ext uri="{BB962C8B-B14F-4D97-AF65-F5344CB8AC3E}">
        <p14:creationId xmlns:p14="http://schemas.microsoft.com/office/powerpoint/2010/main" val="2370407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F3F3F2"/>
        </a:solid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00" y="2214000"/>
            <a:ext cx="7023600" cy="830094"/>
          </a:xfrm>
          <a:prstGeom prst="rect">
            <a:avLst/>
          </a:prstGeom>
        </p:spPr>
      </p:pic>
    </p:spTree>
    <p:extLst>
      <p:ext uri="{BB962C8B-B14F-4D97-AF65-F5344CB8AC3E}">
        <p14:creationId xmlns:p14="http://schemas.microsoft.com/office/powerpoint/2010/main" val="267308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mp; Non-bulleted text_CraniumConnect_Executive_Programme2018_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4" name="Text Placeholder 3"/>
          <p:cNvSpPr>
            <a:spLocks noGrp="1"/>
          </p:cNvSpPr>
          <p:nvPr>
            <p:ph type="body" sz="quarter" idx="10"/>
          </p:nvPr>
        </p:nvSpPr>
        <p:spPr>
          <a:xfrm>
            <a:off x="201930" y="891883"/>
            <a:ext cx="8741309" cy="2283702"/>
          </a:xfrm>
        </p:spPr>
        <p:txBody>
          <a:bodyPr>
            <a:spAutoFit/>
          </a:bodyPr>
          <a:lstStyle>
            <a:lvl1pPr marL="0" indent="0">
              <a:buNone/>
              <a:defRPr/>
            </a:lvl1pPr>
            <a:lvl2pPr marL="168073" indent="0">
              <a:buNone/>
              <a:defRPr/>
            </a:lvl2pPr>
            <a:lvl3pPr marL="336145" indent="0">
              <a:buNone/>
              <a:defRPr/>
            </a:lvl3pPr>
            <a:lvl4pPr marL="504218" indent="0">
              <a:buNone/>
              <a:defRPr/>
            </a:lvl4pPr>
            <a:lvl5pPr marL="67229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4923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Non-bulleted text_CraniumConnect_Executive_Programme2018_Templa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891883"/>
            <a:ext cx="8741309" cy="2283702"/>
          </a:xfrm>
        </p:spPr>
        <p:txBody>
          <a:bodyPr>
            <a:spAutoFit/>
          </a:bodyPr>
          <a:lstStyle>
            <a:lvl1pPr marL="0" indent="0">
              <a:buNone/>
              <a:defRPr/>
            </a:lvl1pPr>
            <a:lvl2pPr marL="168073" indent="0">
              <a:buNone/>
              <a:defRPr/>
            </a:lvl2pPr>
            <a:lvl3pPr marL="336145" indent="0">
              <a:buNone/>
              <a:defRPr/>
            </a:lvl3pPr>
            <a:lvl4pPr marL="504218" indent="0">
              <a:buNone/>
              <a:defRPr/>
            </a:lvl4pPr>
            <a:lvl5pPr marL="67229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tle 4">
            <a:extLst>
              <a:ext uri="{FF2B5EF4-FFF2-40B4-BE49-F238E27FC236}">
                <a16:creationId xmlns:a16="http://schemas.microsoft.com/office/drawing/2014/main" id="{C4F01AFB-E8F6-C802-B7DE-F54A66EAA142}"/>
              </a:ext>
            </a:extLst>
          </p:cNvPr>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4923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CraniumConnect_Executive_Programme2018_Templat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sz="quarter" idx="10"/>
          </p:nvPr>
        </p:nvSpPr>
        <p:spPr>
          <a:xfrm>
            <a:off x="201977" y="890734"/>
            <a:ext cx="8741309" cy="16999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56503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_CraniumConnect_Executive_Programme2018_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176447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_CraniumConnect_Executive_Programme2018_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08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8F73C-D371-4803-88A6-20E0C3CCFBFB}" type="datetimeFigureOut">
              <a:rPr lang="nl-NL" smtClean="0">
                <a:solidFill>
                  <a:prstClr val="black">
                    <a:tint val="75000"/>
                  </a:prstClr>
                </a:solidFill>
              </a:rPr>
              <a:pPr/>
              <a:t>14-5-2025</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56D9D372-EFB1-42B0-9044-015863BDE2A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01922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6" name="Titeltekst">
            <a:extLst>
              <a:ext uri="{FF2B5EF4-FFF2-40B4-BE49-F238E27FC236}">
                <a16:creationId xmlns:a16="http://schemas.microsoft.com/office/drawing/2014/main" id="{EDD4C694-C8B0-C14C-BC07-7E64AED23CDA}"/>
              </a:ext>
            </a:extLst>
          </p:cNvPr>
          <p:cNvSpPr txBox="1">
            <a:spLocks noGrp="1"/>
          </p:cNvSpPr>
          <p:nvPr>
            <p:ph type="title" hasCustomPrompt="1"/>
          </p:nvPr>
        </p:nvSpPr>
        <p:spPr>
          <a:xfrm>
            <a:off x="775185" y="596894"/>
            <a:ext cx="7593630" cy="430619"/>
          </a:xfrm>
          <a:prstGeom prst="rect">
            <a:avLst/>
          </a:prstGeom>
        </p:spPr>
        <p:txBody>
          <a:bodyPr anchor="t"/>
          <a:lstStyle>
            <a:lvl1pPr algn="l">
              <a:defRPr sz="2320" b="0" i="0">
                <a:solidFill>
                  <a:srgbClr val="4C4C4E"/>
                </a:solidFill>
                <a:latin typeface="Ubuntu Medium" panose="020B0504030602030204" pitchFamily="34" charset="0"/>
              </a:defRPr>
            </a:lvl1pPr>
          </a:lstStyle>
          <a:p>
            <a:r>
              <a:rPr err="1"/>
              <a:t>Titeltekst</a:t>
            </a:r>
            <a:endParaRPr/>
          </a:p>
        </p:txBody>
      </p:sp>
      <p:sp>
        <p:nvSpPr>
          <p:cNvPr id="3" name="Tijdelijke aanduiding voor dianummer 3">
            <a:extLst>
              <a:ext uri="{FF2B5EF4-FFF2-40B4-BE49-F238E27FC236}">
                <a16:creationId xmlns:a16="http://schemas.microsoft.com/office/drawing/2014/main" id="{178F3CFF-1339-D24B-95E8-D289CA3B62FD}"/>
              </a:ext>
            </a:extLst>
          </p:cNvPr>
          <p:cNvSpPr>
            <a:spLocks noGrp="1"/>
          </p:cNvSpPr>
          <p:nvPr>
            <p:ph type="sldNum" sz="quarter" idx="4"/>
          </p:nvPr>
        </p:nvSpPr>
        <p:spPr>
          <a:xfrm>
            <a:off x="8368815" y="0"/>
            <a:ext cx="775185" cy="596894"/>
          </a:xfrm>
          <a:prstGeom prst="rect">
            <a:avLst/>
          </a:prstGeom>
        </p:spPr>
        <p:txBody>
          <a:bodyPr anchor="ctr" anchorCtr="0"/>
          <a:lstStyle>
            <a:lvl1pPr>
              <a:defRPr b="0" i="0">
                <a:solidFill>
                  <a:schemeClr val="tx1"/>
                </a:solidFill>
                <a:latin typeface="Ubuntu Medium" panose="020B0504030602030204" pitchFamily="34" charset="0"/>
              </a:defRPr>
            </a:lvl1pPr>
          </a:lstStyle>
          <a:p>
            <a:fld id="{E222A27B-30F5-384F-BD27-74A4120AE289}" type="slidenum">
              <a:rPr lang="nl-NL" smtClean="0"/>
              <a:pPr/>
              <a:t>‹nr.›</a:t>
            </a:fld>
            <a:endParaRPr lang="nl-NL"/>
          </a:p>
        </p:txBody>
      </p:sp>
    </p:spTree>
    <p:extLst>
      <p:ext uri="{BB962C8B-B14F-4D97-AF65-F5344CB8AC3E}">
        <p14:creationId xmlns:p14="http://schemas.microsoft.com/office/powerpoint/2010/main" val="28265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sdia voor tekst">
    <p:bg>
      <p:bgPr>
        <a:solidFill>
          <a:srgbClr val="F3F3F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a:xfrm>
            <a:off x="360000" y="269999"/>
            <a:ext cx="8064000" cy="3510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612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sisdia voor tekst">
    <p:bg>
      <p:bgPr>
        <a:solidFill>
          <a:srgbClr val="F3F3F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a:xfrm>
            <a:off x="360000" y="269999"/>
            <a:ext cx="8064000" cy="3510000"/>
          </a:xfrm>
        </p:spPr>
        <p:txBody>
          <a:bodyPr/>
          <a:lstStyle>
            <a:lvl1pPr marL="0" indent="0">
              <a:buNone/>
              <a:defRPr>
                <a:latin typeface="Ubuntu" panose="020B0504030602030204" pitchFamily="34" charset="0"/>
              </a:defRPr>
            </a:lvl1pPr>
            <a:lvl2pPr marL="457200" indent="0">
              <a:buNone/>
              <a:defRPr>
                <a:latin typeface="Ubuntu" panose="020B0504030602030204" pitchFamily="34" charset="0"/>
              </a:defRPr>
            </a:lvl2pPr>
            <a:lvl3pPr marL="914400" indent="0">
              <a:buNone/>
              <a:defRPr>
                <a:latin typeface="Ubuntu" panose="020B0504030602030204" pitchFamily="34" charset="0"/>
              </a:defRPr>
            </a:lvl3pPr>
            <a:lvl4pPr marL="1371600" indent="0">
              <a:buNone/>
              <a:defRPr>
                <a:latin typeface="Ubuntu" panose="020B0504030602030204" pitchFamily="34" charset="0"/>
              </a:defRPr>
            </a:lvl4pPr>
            <a:lvl5pPr marL="1828800" indent="0">
              <a:buNone/>
              <a:defRPr>
                <a:latin typeface="Ubuntu" panose="020B050403060203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612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sisdia voor tekst met lijn">
    <p:bg>
      <p:bgPr>
        <a:solidFill>
          <a:srgbClr val="F3F3F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a:xfrm>
            <a:off x="360000" y="269999"/>
            <a:ext cx="8064000" cy="3510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p:cNvCxnSpPr/>
          <p:nvPr userDrawn="1"/>
        </p:nvCxnSpPr>
        <p:spPr>
          <a:xfrm>
            <a:off x="0" y="43200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6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sisdia voor staand beeld zwart">
    <p:bg>
      <p:bgPr>
        <a:solidFill>
          <a:srgbClr val="231F20"/>
        </a:solidFill>
        <a:effectLst/>
      </p:bgPr>
    </p:bg>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stijl te bewerken</a:t>
            </a:r>
          </a:p>
        </p:txBody>
      </p:sp>
      <p:cxnSp>
        <p:nvCxnSpPr>
          <p:cNvPr id="6" name="Rechte verbindingslijn 5"/>
          <p:cNvCxnSpPr/>
          <p:nvPr userDrawn="1"/>
        </p:nvCxnSpPr>
        <p:spPr>
          <a:xfrm>
            <a:off x="0" y="43200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afbeelding 6"/>
          <p:cNvSpPr>
            <a:spLocks noGrp="1"/>
          </p:cNvSpPr>
          <p:nvPr>
            <p:ph type="pic" sz="quarter" idx="10"/>
          </p:nvPr>
        </p:nvSpPr>
        <p:spPr>
          <a:xfrm>
            <a:off x="4572000" y="0"/>
            <a:ext cx="4572000" cy="4319588"/>
          </a:xfrm>
        </p:spPr>
        <p:txBody>
          <a:bodyPr>
            <a:normAutofit/>
          </a:bodyPr>
          <a:lstStyle>
            <a:lvl1pPr marL="0" indent="0">
              <a:buNone/>
              <a:defRPr sz="2400"/>
            </a:lvl1pPr>
          </a:lstStyle>
          <a:p>
            <a:pPr lvl="0"/>
            <a:r>
              <a:rPr lang="nl-NL"/>
              <a:t>Klik op het pictogram als u een afbeelding wilt toevoegen</a:t>
            </a:r>
          </a:p>
        </p:txBody>
      </p:sp>
      <p:sp>
        <p:nvSpPr>
          <p:cNvPr id="10" name="Tijdelijke aanduiding voor tekst 2"/>
          <p:cNvSpPr>
            <a:spLocks noGrp="1"/>
          </p:cNvSpPr>
          <p:nvPr>
            <p:ph type="body" sz="quarter" idx="11"/>
          </p:nvPr>
        </p:nvSpPr>
        <p:spPr>
          <a:xfrm>
            <a:off x="360000" y="270000"/>
            <a:ext cx="4212000" cy="3483000"/>
          </a:xfrm>
        </p:spPr>
        <p:txBody>
          <a:bodyPr/>
          <a:lstStyle>
            <a:lvl1pPr marL="0" indent="0">
              <a:buNone/>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5200" y="4651200"/>
            <a:ext cx="1753200" cy="207204"/>
          </a:xfrm>
          <a:prstGeom prst="rect">
            <a:avLst/>
          </a:prstGeom>
        </p:spPr>
      </p:pic>
    </p:spTree>
    <p:extLst>
      <p:ext uri="{BB962C8B-B14F-4D97-AF65-F5344CB8AC3E}">
        <p14:creationId xmlns:p14="http://schemas.microsoft.com/office/powerpoint/2010/main" val="211443419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dia voor staand beeld wit">
    <p:bg>
      <p:bgPr>
        <a:solidFill>
          <a:srgbClr val="F3F3F2"/>
        </a:solidFill>
        <a:effectLst/>
      </p:bgPr>
    </p:bg>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stijl te bewerken</a:t>
            </a:r>
          </a:p>
        </p:txBody>
      </p:sp>
      <p:sp>
        <p:nvSpPr>
          <p:cNvPr id="7" name="Tijdelijke aanduiding voor afbeelding 6"/>
          <p:cNvSpPr>
            <a:spLocks noGrp="1"/>
          </p:cNvSpPr>
          <p:nvPr>
            <p:ph type="pic" sz="quarter" idx="10"/>
          </p:nvPr>
        </p:nvSpPr>
        <p:spPr>
          <a:xfrm>
            <a:off x="4572000" y="0"/>
            <a:ext cx="4572000" cy="4319588"/>
          </a:xfrm>
        </p:spPr>
        <p:txBody>
          <a:bodyPr>
            <a:normAutofit/>
          </a:bodyPr>
          <a:lstStyle>
            <a:lvl1pPr marL="0" indent="0">
              <a:buNone/>
              <a:defRPr sz="2400"/>
            </a:lvl1pPr>
          </a:lstStyle>
          <a:p>
            <a:pPr lvl="0"/>
            <a:r>
              <a:rPr lang="nl-NL"/>
              <a:t>Klik op het pictogram als u een afbeelding wilt toevoegen</a:t>
            </a:r>
          </a:p>
        </p:txBody>
      </p:sp>
      <p:sp>
        <p:nvSpPr>
          <p:cNvPr id="10" name="Tijdelijke aanduiding voor tekst 2"/>
          <p:cNvSpPr>
            <a:spLocks noGrp="1"/>
          </p:cNvSpPr>
          <p:nvPr>
            <p:ph type="body" sz="quarter" idx="11"/>
          </p:nvPr>
        </p:nvSpPr>
        <p:spPr>
          <a:xfrm>
            <a:off x="360000" y="270000"/>
            <a:ext cx="4212000" cy="3483000"/>
          </a:xfrm>
        </p:spPr>
        <p:txBody>
          <a:bodyPr/>
          <a:lstStyle>
            <a:lvl1pPr marL="0" indent="0">
              <a:buNone/>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0067002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sisdia voor beeld &amp; tekst zwart">
    <p:bg>
      <p:bgPr>
        <a:solidFill>
          <a:srgbClr val="231F20"/>
        </a:solidFill>
        <a:effectLst/>
      </p:bgPr>
    </p:b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p:nvPr>
        </p:nvSpPr>
        <p:spPr>
          <a:xfrm>
            <a:off x="0" y="0"/>
            <a:ext cx="9144000" cy="4320000"/>
          </a:xfrm>
        </p:spPr>
        <p:txBody>
          <a:bodyPr>
            <a:normAutofit/>
          </a:bodyPr>
          <a:lstStyle>
            <a:lvl1pPr marL="0" indent="0" algn="l">
              <a:buNone/>
              <a:defRPr sz="2400" baseline="0"/>
            </a:lvl1pPr>
          </a:lstStyle>
          <a:p>
            <a:pPr lvl="0"/>
            <a:r>
              <a:rPr lang="nl-NL"/>
              <a:t>Klik op het pictogram als u een afbeelding wilt toevoegen</a:t>
            </a:r>
          </a:p>
        </p:txBody>
      </p:sp>
      <p:sp>
        <p:nvSpPr>
          <p:cNvPr id="9" name="Titel 8"/>
          <p:cNvSpPr>
            <a:spLocks noGrp="1"/>
          </p:cNvSpPr>
          <p:nvPr>
            <p:ph type="title"/>
          </p:nvPr>
        </p:nvSpPr>
        <p:spPr/>
        <p:txBody>
          <a:bodyPr/>
          <a:lstStyle/>
          <a:p>
            <a:r>
              <a:rPr lang="nl-NL"/>
              <a:t>Klik om stijl te bewerken</a:t>
            </a:r>
          </a:p>
        </p:txBody>
      </p:sp>
      <p:cxnSp>
        <p:nvCxnSpPr>
          <p:cNvPr id="6" name="Rechte verbindingslijn 5"/>
          <p:cNvCxnSpPr/>
          <p:nvPr userDrawn="1"/>
        </p:nvCxnSpPr>
        <p:spPr>
          <a:xfrm>
            <a:off x="0" y="43200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2"/>
          <p:cNvSpPr>
            <a:spLocks noGrp="1"/>
          </p:cNvSpPr>
          <p:nvPr>
            <p:ph type="body" sz="quarter" idx="11"/>
          </p:nvPr>
        </p:nvSpPr>
        <p:spPr>
          <a:xfrm>
            <a:off x="360000" y="270000"/>
            <a:ext cx="4212000" cy="3483000"/>
          </a:xfrm>
        </p:spPr>
        <p:txBody>
          <a:bodyPr/>
          <a:lstStyle>
            <a:lvl1pPr marL="0" indent="0">
              <a:buNone/>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5200" y="4651200"/>
            <a:ext cx="1753200" cy="207204"/>
          </a:xfrm>
          <a:prstGeom prst="rect">
            <a:avLst/>
          </a:prstGeom>
        </p:spPr>
      </p:pic>
    </p:spTree>
    <p:extLst>
      <p:ext uri="{BB962C8B-B14F-4D97-AF65-F5344CB8AC3E}">
        <p14:creationId xmlns:p14="http://schemas.microsoft.com/office/powerpoint/2010/main" val="95343100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sdia voor beeld &amp; tekst wit">
    <p:bg>
      <p:bgPr>
        <a:solidFill>
          <a:srgbClr val="F3F3F2"/>
        </a:solidFill>
        <a:effectLst/>
      </p:bgPr>
    </p:b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p:nvPr>
        </p:nvSpPr>
        <p:spPr>
          <a:xfrm>
            <a:off x="0" y="0"/>
            <a:ext cx="9144000" cy="4320000"/>
          </a:xfrm>
        </p:spPr>
        <p:txBody>
          <a:bodyPr>
            <a:normAutofit/>
          </a:bodyPr>
          <a:lstStyle>
            <a:lvl1pPr marL="0" indent="0" algn="l">
              <a:buNone/>
              <a:defRPr sz="2400"/>
            </a:lvl1pPr>
          </a:lstStyle>
          <a:p>
            <a:r>
              <a:rPr lang="nl-NL"/>
              <a:t>Klik op het pictogram als u een afbeelding wilt toevoegen</a:t>
            </a:r>
          </a:p>
        </p:txBody>
      </p:sp>
      <p:sp>
        <p:nvSpPr>
          <p:cNvPr id="9" name="Titel 8"/>
          <p:cNvSpPr>
            <a:spLocks noGrp="1"/>
          </p:cNvSpPr>
          <p:nvPr>
            <p:ph type="title"/>
          </p:nvPr>
        </p:nvSpPr>
        <p:spPr/>
        <p:txBody>
          <a:bodyPr/>
          <a:lstStyle/>
          <a:p>
            <a:r>
              <a:rPr lang="nl-NL"/>
              <a:t>Klik om stijl te bewerken</a:t>
            </a:r>
          </a:p>
        </p:txBody>
      </p:sp>
      <p:sp>
        <p:nvSpPr>
          <p:cNvPr id="8" name="Tijdelijke aanduiding voor tekst 2"/>
          <p:cNvSpPr>
            <a:spLocks noGrp="1"/>
          </p:cNvSpPr>
          <p:nvPr>
            <p:ph type="body" sz="quarter" idx="11"/>
          </p:nvPr>
        </p:nvSpPr>
        <p:spPr>
          <a:xfrm>
            <a:off x="360000" y="270000"/>
            <a:ext cx="4212000" cy="3483000"/>
          </a:xfrm>
        </p:spPr>
        <p:txBody>
          <a:bodyPr/>
          <a:lstStyle>
            <a:lvl1pPr marL="0" indent="0">
              <a:buNone/>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532069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inddia">
    <p:bg>
      <p:bgPr>
        <a:solidFill>
          <a:srgbClr val="231F20"/>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00" y="2214180"/>
            <a:ext cx="7023600" cy="830094"/>
          </a:xfrm>
          <a:prstGeom prst="rect">
            <a:avLst/>
          </a:prstGeom>
        </p:spPr>
      </p:pic>
    </p:spTree>
    <p:extLst>
      <p:ext uri="{BB962C8B-B14F-4D97-AF65-F5344CB8AC3E}">
        <p14:creationId xmlns:p14="http://schemas.microsoft.com/office/powerpoint/2010/main" val="161458667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F2"/>
        </a:solidFill>
        <a:effectLst/>
      </p:bgPr>
    </p:bg>
    <p:spTree>
      <p:nvGrpSpPr>
        <p:cNvPr id="1" name=""/>
        <p:cNvGrpSpPr/>
        <p:nvPr/>
      </p:nvGrpSpPr>
      <p:grpSpPr>
        <a:xfrm>
          <a:off x="0" y="0"/>
          <a:ext cx="0" cy="0"/>
          <a:chOff x="0" y="0"/>
          <a:chExt cx="0" cy="0"/>
        </a:xfrm>
      </p:grpSpPr>
      <p:sp>
        <p:nvSpPr>
          <p:cNvPr id="5" name="Rechthoek 4"/>
          <p:cNvSpPr/>
          <p:nvPr userDrawn="1"/>
        </p:nvSpPr>
        <p:spPr>
          <a:xfrm>
            <a:off x="0" y="4320000"/>
            <a:ext cx="9144000" cy="82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327600" y="4635900"/>
            <a:ext cx="6120000" cy="270000"/>
          </a:xfrm>
          <a:prstGeom prst="rect">
            <a:avLst/>
          </a:prstGeom>
        </p:spPr>
        <p:txBody>
          <a:bodyPr vert="horz" lIns="0" tIns="0" rIns="0" bIns="0" rtlCol="0" anchor="ctr" anchorCtr="0">
            <a:noAutofit/>
          </a:bodyPr>
          <a:lstStyle/>
          <a:p>
            <a:r>
              <a:rPr lang="nl-NL"/>
              <a:t>Klik om de stijl te bewerken</a:t>
            </a:r>
          </a:p>
        </p:txBody>
      </p:sp>
      <p:sp>
        <p:nvSpPr>
          <p:cNvPr id="3" name="Tijdelijke aanduiding voor tekst 2"/>
          <p:cNvSpPr>
            <a:spLocks noGrp="1"/>
          </p:cNvSpPr>
          <p:nvPr>
            <p:ph type="body" idx="1"/>
          </p:nvPr>
        </p:nvSpPr>
        <p:spPr>
          <a:xfrm>
            <a:off x="360000" y="269999"/>
            <a:ext cx="8064000" cy="35100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7" name="Afbeelding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045200" y="4651757"/>
            <a:ext cx="1738800" cy="205502"/>
          </a:xfrm>
          <a:prstGeom prst="rect">
            <a:avLst/>
          </a:prstGeom>
        </p:spPr>
      </p:pic>
    </p:spTree>
    <p:extLst>
      <p:ext uri="{BB962C8B-B14F-4D97-AF65-F5344CB8AC3E}">
        <p14:creationId xmlns:p14="http://schemas.microsoft.com/office/powerpoint/2010/main" val="4191385702"/>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50" r:id="rId3"/>
    <p:sldLayoutId id="2147483660" r:id="rId4"/>
    <p:sldLayoutId id="2147483664" r:id="rId5"/>
    <p:sldLayoutId id="2147483667" r:id="rId6"/>
    <p:sldLayoutId id="2147483665" r:id="rId7"/>
    <p:sldLayoutId id="2147483666" r:id="rId8"/>
    <p:sldLayoutId id="2147483663" r:id="rId9"/>
    <p:sldLayoutId id="2147483687" r:id="rId10"/>
    <p:sldLayoutId id="2147483668" r:id="rId11"/>
    <p:sldLayoutId id="2147483669" r:id="rId12"/>
    <p:sldLayoutId id="2147483670" r:id="rId13"/>
    <p:sldLayoutId id="2147483671" r:id="rId14"/>
    <p:sldLayoutId id="2147483672" r:id="rId15"/>
    <p:sldLayoutId id="2147483693" r:id="rId16"/>
  </p:sldLayoutIdLst>
  <p:txStyles>
    <p:title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Ubuntu" panose="020B0504030602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Ubuntu" panose="020B0504030602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Ubuntu" panose="020B0504030602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Ubuntu" panose="020B0504030602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Ubuntu" panose="020B05040306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www.rijksmuseum.nl/en/whats-on/exhibitions/operation-night-watch/story/results-of-the-research"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mailto:r.hendriks@rijksmuseum.nl" TargetMode="Externa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641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hthoek 62">
            <a:extLst>
              <a:ext uri="{FF2B5EF4-FFF2-40B4-BE49-F238E27FC236}">
                <a16:creationId xmlns:a16="http://schemas.microsoft.com/office/drawing/2014/main" id="{BE7ECD50-E451-EBDF-ADA5-F33658C9A012}"/>
              </a:ext>
            </a:extLst>
          </p:cNvPr>
          <p:cNvSpPr/>
          <p:nvPr/>
        </p:nvSpPr>
        <p:spPr>
          <a:xfrm>
            <a:off x="7109810" y="475089"/>
            <a:ext cx="1923353" cy="3478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a:t>
            </a:r>
          </a:p>
        </p:txBody>
      </p:sp>
      <p:grpSp>
        <p:nvGrpSpPr>
          <p:cNvPr id="39" name="Groep 38">
            <a:extLst>
              <a:ext uri="{FF2B5EF4-FFF2-40B4-BE49-F238E27FC236}">
                <a16:creationId xmlns:a16="http://schemas.microsoft.com/office/drawing/2014/main" id="{992F4235-F452-725D-76CF-D9E2C8914661}"/>
              </a:ext>
            </a:extLst>
          </p:cNvPr>
          <p:cNvGrpSpPr/>
          <p:nvPr/>
        </p:nvGrpSpPr>
        <p:grpSpPr>
          <a:xfrm>
            <a:off x="239115" y="475087"/>
            <a:ext cx="6700492" cy="3482073"/>
            <a:chOff x="253171" y="488185"/>
            <a:chExt cx="8438652" cy="3482073"/>
          </a:xfrm>
        </p:grpSpPr>
        <p:sp>
          <p:nvSpPr>
            <p:cNvPr id="18" name="Rechthoek 17">
              <a:extLst>
                <a:ext uri="{FF2B5EF4-FFF2-40B4-BE49-F238E27FC236}">
                  <a16:creationId xmlns:a16="http://schemas.microsoft.com/office/drawing/2014/main" id="{9421BB62-5CCF-2B0A-EF46-8F750523B264}"/>
                </a:ext>
              </a:extLst>
            </p:cNvPr>
            <p:cNvSpPr/>
            <p:nvPr/>
          </p:nvSpPr>
          <p:spPr>
            <a:xfrm>
              <a:off x="253171" y="1228863"/>
              <a:ext cx="8432352" cy="13392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Tekstvak 20">
              <a:extLst>
                <a:ext uri="{FF2B5EF4-FFF2-40B4-BE49-F238E27FC236}">
                  <a16:creationId xmlns:a16="http://schemas.microsoft.com/office/drawing/2014/main" id="{ECE9180F-E073-6D41-774A-52C375B11958}"/>
                </a:ext>
              </a:extLst>
            </p:cNvPr>
            <p:cNvSpPr txBox="1"/>
            <p:nvPr/>
          </p:nvSpPr>
          <p:spPr>
            <a:xfrm rot="16200000">
              <a:off x="-206430" y="1697511"/>
              <a:ext cx="1333674" cy="387617"/>
            </a:xfrm>
            <a:prstGeom prst="rect">
              <a:avLst/>
            </a:prstGeom>
            <a:noFill/>
          </p:spPr>
          <p:txBody>
            <a:bodyPr wrap="square" rtlCol="0">
              <a:spAutoFit/>
            </a:bodyPr>
            <a:lstStyle/>
            <a:p>
              <a:pPr algn="ctr"/>
              <a:r>
                <a:rPr lang="nl-NL" sz="1400" dirty="0">
                  <a:solidFill>
                    <a:schemeClr val="accent6">
                      <a:lumMod val="75000"/>
                    </a:schemeClr>
                  </a:solidFill>
                  <a:latin typeface="Avenir LT Pro 55 Roman" panose="020B0503020203020204" pitchFamily="34" charset="0"/>
                </a:rPr>
                <a:t>business units</a:t>
              </a:r>
            </a:p>
          </p:txBody>
        </p:sp>
        <p:sp>
          <p:nvSpPr>
            <p:cNvPr id="30" name="Rechthoek 29">
              <a:extLst>
                <a:ext uri="{FF2B5EF4-FFF2-40B4-BE49-F238E27FC236}">
                  <a16:creationId xmlns:a16="http://schemas.microsoft.com/office/drawing/2014/main" id="{F186B976-114D-76F0-5AD2-356C8127948B}"/>
                </a:ext>
              </a:extLst>
            </p:cNvPr>
            <p:cNvSpPr/>
            <p:nvPr/>
          </p:nvSpPr>
          <p:spPr>
            <a:xfrm>
              <a:off x="253171" y="488187"/>
              <a:ext cx="8432352" cy="6864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2" name="Groep 11">
              <a:extLst>
                <a:ext uri="{FF2B5EF4-FFF2-40B4-BE49-F238E27FC236}">
                  <a16:creationId xmlns:a16="http://schemas.microsoft.com/office/drawing/2014/main" id="{2543EFAF-A6DD-CAD7-79F5-353BC4082A08}"/>
                </a:ext>
              </a:extLst>
            </p:cNvPr>
            <p:cNvGrpSpPr/>
            <p:nvPr/>
          </p:nvGrpSpPr>
          <p:grpSpPr>
            <a:xfrm>
              <a:off x="258836" y="488185"/>
              <a:ext cx="8432987" cy="3482073"/>
              <a:chOff x="252536" y="503513"/>
              <a:chExt cx="8432987" cy="3482073"/>
            </a:xfrm>
          </p:grpSpPr>
          <p:sp>
            <p:nvSpPr>
              <p:cNvPr id="5" name="Rechthoek 4">
                <a:extLst>
                  <a:ext uri="{FF2B5EF4-FFF2-40B4-BE49-F238E27FC236}">
                    <a16:creationId xmlns:a16="http://schemas.microsoft.com/office/drawing/2014/main" id="{C9FB64E2-3073-400A-D7A4-DF2489A9A68C}"/>
                  </a:ext>
                </a:extLst>
              </p:cNvPr>
              <p:cNvSpPr/>
              <p:nvPr/>
            </p:nvSpPr>
            <p:spPr>
              <a:xfrm>
                <a:off x="253171" y="2646330"/>
                <a:ext cx="8432352" cy="13392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341BF373-9430-498E-2AA9-A15087AF2460}"/>
                  </a:ext>
                </a:extLst>
              </p:cNvPr>
              <p:cNvSpPr txBox="1"/>
              <p:nvPr/>
            </p:nvSpPr>
            <p:spPr>
              <a:xfrm rot="16200000">
                <a:off x="109741" y="672322"/>
                <a:ext cx="686473" cy="348855"/>
              </a:xfrm>
              <a:prstGeom prst="rect">
                <a:avLst/>
              </a:prstGeom>
              <a:noFill/>
            </p:spPr>
            <p:txBody>
              <a:bodyPr wrap="square" rtlCol="0">
                <a:spAutoFit/>
              </a:bodyPr>
              <a:lstStyle/>
              <a:p>
                <a:r>
                  <a:rPr lang="nl-NL" sz="1200" dirty="0" err="1">
                    <a:solidFill>
                      <a:srgbClr val="68458B"/>
                    </a:solidFill>
                    <a:latin typeface="Avenir LT Pro 55 Roman" panose="020B0503020203020204" pitchFamily="34" charset="0"/>
                  </a:rPr>
                  <a:t>mgmnt</a:t>
                </a:r>
                <a:endParaRPr lang="nl-NL" sz="1200" dirty="0">
                  <a:solidFill>
                    <a:srgbClr val="68458B"/>
                  </a:solidFill>
                  <a:latin typeface="Avenir LT Pro 55 Roman" panose="020B0503020203020204" pitchFamily="34" charset="0"/>
                </a:endParaRPr>
              </a:p>
            </p:txBody>
          </p:sp>
          <p:sp>
            <p:nvSpPr>
              <p:cNvPr id="37" name="Tekstvak 36">
                <a:extLst>
                  <a:ext uri="{FF2B5EF4-FFF2-40B4-BE49-F238E27FC236}">
                    <a16:creationId xmlns:a16="http://schemas.microsoft.com/office/drawing/2014/main" id="{F9B29B04-336C-305C-172E-B8D7FECA8B5F}"/>
                  </a:ext>
                </a:extLst>
              </p:cNvPr>
              <p:cNvSpPr txBox="1"/>
              <p:nvPr/>
            </p:nvSpPr>
            <p:spPr>
              <a:xfrm rot="16200000">
                <a:off x="-221636" y="3120503"/>
                <a:ext cx="1335962" cy="387617"/>
              </a:xfrm>
              <a:prstGeom prst="rect">
                <a:avLst/>
              </a:prstGeom>
              <a:noFill/>
            </p:spPr>
            <p:txBody>
              <a:bodyPr wrap="square" rtlCol="0">
                <a:spAutoFit/>
              </a:bodyPr>
              <a:lstStyle/>
              <a:p>
                <a:pPr algn="ctr"/>
                <a:r>
                  <a:rPr lang="nl-NL" sz="1400" dirty="0">
                    <a:solidFill>
                      <a:schemeClr val="tx2">
                        <a:lumMod val="60000"/>
                        <a:lumOff val="40000"/>
                      </a:schemeClr>
                    </a:solidFill>
                    <a:latin typeface="Avenir LT Pro 55 Roman" panose="020B0503020203020204" pitchFamily="34" charset="0"/>
                  </a:rPr>
                  <a:t>IT</a:t>
                </a:r>
              </a:p>
            </p:txBody>
          </p:sp>
        </p:grpSp>
        <p:sp>
          <p:nvSpPr>
            <p:cNvPr id="11" name="Tekstvak 10">
              <a:extLst>
                <a:ext uri="{FF2B5EF4-FFF2-40B4-BE49-F238E27FC236}">
                  <a16:creationId xmlns:a16="http://schemas.microsoft.com/office/drawing/2014/main" id="{9B81C4FF-F170-4D1D-9D95-3D257EDE8D0A}"/>
                </a:ext>
              </a:extLst>
            </p:cNvPr>
            <p:cNvSpPr txBox="1"/>
            <p:nvPr/>
          </p:nvSpPr>
          <p:spPr>
            <a:xfrm>
              <a:off x="2292096" y="2181663"/>
              <a:ext cx="4572000" cy="369332"/>
            </a:xfrm>
            <a:prstGeom prst="rect">
              <a:avLst/>
            </a:prstGeom>
            <a:noFill/>
          </p:spPr>
          <p:txBody>
            <a:bodyPr wrap="square">
              <a:spAutoFit/>
            </a:bodyPr>
            <a:lstStyle/>
            <a:p>
              <a:r>
                <a:rPr lang="nl-NL"/>
                <a:t> </a:t>
              </a:r>
            </a:p>
          </p:txBody>
        </p:sp>
      </p:grpSp>
      <p:sp>
        <p:nvSpPr>
          <p:cNvPr id="2" name="Titel 1">
            <a:extLst>
              <a:ext uri="{FF2B5EF4-FFF2-40B4-BE49-F238E27FC236}">
                <a16:creationId xmlns:a16="http://schemas.microsoft.com/office/drawing/2014/main" id="{B6084786-E86A-89F7-B503-D5B90E0612C4}"/>
              </a:ext>
            </a:extLst>
          </p:cNvPr>
          <p:cNvSpPr>
            <a:spLocks noGrp="1"/>
          </p:cNvSpPr>
          <p:nvPr>
            <p:ph type="title"/>
          </p:nvPr>
        </p:nvSpPr>
        <p:spPr>
          <a:xfrm>
            <a:off x="239115" y="4649445"/>
            <a:ext cx="6219532" cy="270000"/>
          </a:xfrm>
        </p:spPr>
        <p:txBody>
          <a:bodyPr/>
          <a:lstStyle/>
          <a:p>
            <a:r>
              <a:rPr lang="nl-NL" sz="2400" b="1" dirty="0" err="1">
                <a:solidFill>
                  <a:srgbClr val="000000"/>
                </a:solidFill>
                <a:latin typeface="Avenir Book" panose="02000503020000020003" pitchFamily="2" charset="0"/>
              </a:rPr>
              <a:t>Rijksmuseum’s</a:t>
            </a:r>
            <a:r>
              <a:rPr lang="nl-NL" sz="2400" b="1" dirty="0">
                <a:solidFill>
                  <a:srgbClr val="000000"/>
                </a:solidFill>
                <a:latin typeface="Avenir Book" panose="02000503020000020003" pitchFamily="2" charset="0"/>
              </a:rPr>
              <a:t> </a:t>
            </a:r>
            <a:r>
              <a:rPr lang="nl-NL" sz="2400" b="1" dirty="0" err="1">
                <a:solidFill>
                  <a:srgbClr val="000000"/>
                </a:solidFill>
                <a:latin typeface="Avenir Book" panose="02000503020000020003" pitchFamily="2" charset="0"/>
              </a:rPr>
              <a:t>journey</a:t>
            </a:r>
            <a:r>
              <a:rPr lang="nl-NL" sz="2400" b="1" dirty="0">
                <a:solidFill>
                  <a:srgbClr val="000000"/>
                </a:solidFill>
                <a:latin typeface="Avenir Book" panose="02000503020000020003" pitchFamily="2" charset="0"/>
              </a:rPr>
              <a:t> - </a:t>
            </a:r>
            <a:r>
              <a:rPr lang="nl-NL" sz="2400" b="1" dirty="0" err="1">
                <a:solidFill>
                  <a:srgbClr val="000000"/>
                </a:solidFill>
                <a:latin typeface="Avenir Book" panose="02000503020000020003" pitchFamily="2" charset="0"/>
              </a:rPr>
              <a:t>bottom</a:t>
            </a:r>
            <a:r>
              <a:rPr lang="nl-NL" sz="2400" b="1" dirty="0">
                <a:solidFill>
                  <a:srgbClr val="000000"/>
                </a:solidFill>
                <a:latin typeface="Avenir Book" panose="02000503020000020003" pitchFamily="2" charset="0"/>
              </a:rPr>
              <a:t> up</a:t>
            </a:r>
          </a:p>
        </p:txBody>
      </p:sp>
      <p:sp>
        <p:nvSpPr>
          <p:cNvPr id="22" name="Tekstvak 21">
            <a:extLst>
              <a:ext uri="{FF2B5EF4-FFF2-40B4-BE49-F238E27FC236}">
                <a16:creationId xmlns:a16="http://schemas.microsoft.com/office/drawing/2014/main" id="{B317B248-C9FE-B5D8-9726-37A6429CC86F}"/>
              </a:ext>
            </a:extLst>
          </p:cNvPr>
          <p:cNvSpPr txBox="1"/>
          <p:nvPr/>
        </p:nvSpPr>
        <p:spPr>
          <a:xfrm>
            <a:off x="972307" y="4003514"/>
            <a:ext cx="1463862" cy="276999"/>
          </a:xfrm>
          <a:prstGeom prst="rect">
            <a:avLst/>
          </a:prstGeom>
          <a:noFill/>
        </p:spPr>
        <p:txBody>
          <a:bodyPr wrap="none" lIns="91440" tIns="45720" rIns="91440" bIns="45720" rtlCol="0" anchor="t">
            <a:spAutoFit/>
          </a:bodyPr>
          <a:lstStyle/>
          <a:p>
            <a:pPr algn="ctr"/>
            <a:r>
              <a:rPr lang="nl-NL" sz="1200" dirty="0" err="1">
                <a:latin typeface="Avenir LT Pro 55 Roman" panose="020B0503020203020204" pitchFamily="34" charset="0"/>
              </a:rPr>
              <a:t>What</a:t>
            </a:r>
            <a:r>
              <a:rPr lang="nl-NL" sz="1200" dirty="0">
                <a:latin typeface="Avenir LT Pro 55 Roman" panose="020B0503020203020204" pitchFamily="34" charset="0"/>
              </a:rPr>
              <a:t> do we have?</a:t>
            </a:r>
            <a:endParaRPr lang="nl-NL" sz="1200" dirty="0">
              <a:latin typeface="Avenir LT Pro 55 Roman" panose="020B0503020203020204" pitchFamily="34" charset="0"/>
              <a:cs typeface="Calibri"/>
            </a:endParaRPr>
          </a:p>
        </p:txBody>
      </p:sp>
      <p:sp>
        <p:nvSpPr>
          <p:cNvPr id="23" name="Tekstvak 22">
            <a:extLst>
              <a:ext uri="{FF2B5EF4-FFF2-40B4-BE49-F238E27FC236}">
                <a16:creationId xmlns:a16="http://schemas.microsoft.com/office/drawing/2014/main" id="{02D23F9D-E6AA-2516-DE7A-0442A5BE8809}"/>
              </a:ext>
            </a:extLst>
          </p:cNvPr>
          <p:cNvSpPr txBox="1"/>
          <p:nvPr/>
        </p:nvSpPr>
        <p:spPr>
          <a:xfrm>
            <a:off x="3022144" y="3981437"/>
            <a:ext cx="1459054" cy="276999"/>
          </a:xfrm>
          <a:prstGeom prst="rect">
            <a:avLst/>
          </a:prstGeom>
          <a:noFill/>
        </p:spPr>
        <p:txBody>
          <a:bodyPr wrap="none" lIns="91440" tIns="45720" rIns="91440" bIns="45720" rtlCol="0" anchor="t">
            <a:spAutoFit/>
          </a:bodyPr>
          <a:lstStyle/>
          <a:p>
            <a:pPr algn="ctr"/>
            <a:r>
              <a:rPr lang="nl-NL" sz="1200" dirty="0">
                <a:latin typeface="Avenir LT Pro 55 Roman" panose="020B0503020203020204" pitchFamily="34" charset="0"/>
                <a:cs typeface="Calibri"/>
              </a:rPr>
              <a:t>How do we </a:t>
            </a:r>
            <a:r>
              <a:rPr lang="nl-NL" sz="1200" dirty="0" err="1">
                <a:latin typeface="Avenir LT Pro 55 Roman" panose="020B0503020203020204" pitchFamily="34" charset="0"/>
                <a:cs typeface="Calibri"/>
              </a:rPr>
              <a:t>use</a:t>
            </a:r>
            <a:r>
              <a:rPr lang="nl-NL" sz="1200" dirty="0">
                <a:latin typeface="Avenir LT Pro 55 Roman" panose="020B0503020203020204" pitchFamily="34" charset="0"/>
                <a:cs typeface="Calibri"/>
              </a:rPr>
              <a:t> </a:t>
            </a:r>
            <a:r>
              <a:rPr lang="nl-NL" sz="1200" dirty="0" err="1">
                <a:latin typeface="Avenir LT Pro 55 Roman" panose="020B0503020203020204" pitchFamily="34" charset="0"/>
                <a:cs typeface="Calibri"/>
              </a:rPr>
              <a:t>it</a:t>
            </a:r>
            <a:r>
              <a:rPr lang="nl-NL" sz="1200" dirty="0">
                <a:latin typeface="Avenir LT Pro 55 Roman" panose="020B0503020203020204" pitchFamily="34" charset="0"/>
                <a:cs typeface="Calibri"/>
              </a:rPr>
              <a:t>?</a:t>
            </a:r>
          </a:p>
        </p:txBody>
      </p:sp>
      <p:sp>
        <p:nvSpPr>
          <p:cNvPr id="27" name="Rechthoek: afgeronde hoeken 26">
            <a:extLst>
              <a:ext uri="{FF2B5EF4-FFF2-40B4-BE49-F238E27FC236}">
                <a16:creationId xmlns:a16="http://schemas.microsoft.com/office/drawing/2014/main" id="{5E1A43CD-B471-BB4F-858F-EC60E2B3DEA4}"/>
              </a:ext>
            </a:extLst>
          </p:cNvPr>
          <p:cNvSpPr/>
          <p:nvPr/>
        </p:nvSpPr>
        <p:spPr>
          <a:xfrm>
            <a:off x="766201" y="142535"/>
            <a:ext cx="1876075" cy="29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Avenir LT Pro 55 Roman" panose="020B0503020203020204" pitchFamily="34" charset="0"/>
              </a:rPr>
              <a:t>STEP 1</a:t>
            </a:r>
          </a:p>
        </p:txBody>
      </p:sp>
      <p:sp>
        <p:nvSpPr>
          <p:cNvPr id="34" name="Rechthoek: afgeronde hoeken 33">
            <a:extLst>
              <a:ext uri="{FF2B5EF4-FFF2-40B4-BE49-F238E27FC236}">
                <a16:creationId xmlns:a16="http://schemas.microsoft.com/office/drawing/2014/main" id="{ADED24D9-4776-5E5B-535A-E69E992E33FB}"/>
              </a:ext>
            </a:extLst>
          </p:cNvPr>
          <p:cNvSpPr/>
          <p:nvPr/>
        </p:nvSpPr>
        <p:spPr>
          <a:xfrm>
            <a:off x="2712402" y="142535"/>
            <a:ext cx="2078539" cy="29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Avenir LT Pro 55 Roman" panose="020B0503020203020204" pitchFamily="34" charset="0"/>
              </a:rPr>
              <a:t>STEP 2</a:t>
            </a:r>
          </a:p>
        </p:txBody>
      </p:sp>
      <p:sp>
        <p:nvSpPr>
          <p:cNvPr id="41" name="Rechthoek: afgeronde hoeken 40">
            <a:extLst>
              <a:ext uri="{FF2B5EF4-FFF2-40B4-BE49-F238E27FC236}">
                <a16:creationId xmlns:a16="http://schemas.microsoft.com/office/drawing/2014/main" id="{97CBB8BF-ECA2-7954-BBB0-0BE0B80F95DE}"/>
              </a:ext>
            </a:extLst>
          </p:cNvPr>
          <p:cNvSpPr/>
          <p:nvPr/>
        </p:nvSpPr>
        <p:spPr>
          <a:xfrm>
            <a:off x="4861067" y="143748"/>
            <a:ext cx="2078539" cy="29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Avenir LT Pro 55 Roman" panose="020B0503020203020204" pitchFamily="34" charset="0"/>
              </a:rPr>
              <a:t>STEP 3</a:t>
            </a:r>
          </a:p>
        </p:txBody>
      </p:sp>
      <p:sp>
        <p:nvSpPr>
          <p:cNvPr id="42" name="Rechthoek: afgeronde hoeken 41">
            <a:extLst>
              <a:ext uri="{FF2B5EF4-FFF2-40B4-BE49-F238E27FC236}">
                <a16:creationId xmlns:a16="http://schemas.microsoft.com/office/drawing/2014/main" id="{D34A4A54-49EC-D7A8-9074-3B8965741958}"/>
              </a:ext>
            </a:extLst>
          </p:cNvPr>
          <p:cNvSpPr/>
          <p:nvPr/>
        </p:nvSpPr>
        <p:spPr>
          <a:xfrm>
            <a:off x="5092861" y="929239"/>
            <a:ext cx="1614949" cy="856079"/>
          </a:xfrm>
          <a:prstGeom prst="roundRect">
            <a:avLst/>
          </a:prstGeom>
          <a:solidFill>
            <a:schemeClr val="bg1"/>
          </a:solidFill>
          <a:ln>
            <a:gradFill flip="none" rotWithShape="1">
              <a:gsLst>
                <a:gs pos="36000">
                  <a:srgbClr val="7030A0"/>
                </a:gs>
                <a:gs pos="100000">
                  <a:srgbClr val="FFC000"/>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tx1"/>
                </a:solidFill>
                <a:latin typeface="Avenir LT Pro 55 Roman" panose="020B0503020203020204" pitchFamily="34" charset="0"/>
              </a:rPr>
              <a:t>business </a:t>
            </a:r>
          </a:p>
          <a:p>
            <a:pPr algn="ctr"/>
            <a:r>
              <a:rPr lang="nl-NL" sz="1050" err="1">
                <a:solidFill>
                  <a:schemeClr val="tx1"/>
                </a:solidFill>
                <a:latin typeface="Avenir LT Pro 55 Roman" panose="020B0503020203020204" pitchFamily="34" charset="0"/>
              </a:rPr>
              <a:t>capabilities</a:t>
            </a:r>
            <a:endParaRPr lang="nl-NL" sz="1050">
              <a:solidFill>
                <a:schemeClr val="tx1"/>
              </a:solidFill>
              <a:latin typeface="Avenir LT Pro 55 Roman" panose="020B0503020203020204" pitchFamily="34" charset="0"/>
            </a:endParaRPr>
          </a:p>
        </p:txBody>
      </p:sp>
      <p:cxnSp>
        <p:nvCxnSpPr>
          <p:cNvPr id="45" name="Rechte verbindingslijn met pijl 44">
            <a:extLst>
              <a:ext uri="{FF2B5EF4-FFF2-40B4-BE49-F238E27FC236}">
                <a16:creationId xmlns:a16="http://schemas.microsoft.com/office/drawing/2014/main" id="{12C34F52-01FF-3D70-EB1C-341B3E5B70E1}"/>
              </a:ext>
            </a:extLst>
          </p:cNvPr>
          <p:cNvCxnSpPr>
            <a:cxnSpLocks/>
          </p:cNvCxnSpPr>
          <p:nvPr/>
        </p:nvCxnSpPr>
        <p:spPr>
          <a:xfrm flipV="1">
            <a:off x="1850716" y="1785318"/>
            <a:ext cx="3200916" cy="1542785"/>
          </a:xfrm>
          <a:prstGeom prst="straightConnector1">
            <a:avLst/>
          </a:prstGeom>
          <a:ln w="127000">
            <a:solidFill>
              <a:schemeClr val="tx2">
                <a:lumMod val="40000"/>
                <a:lumOff val="60000"/>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hthoek: afgeronde hoeken 14">
            <a:extLst>
              <a:ext uri="{FF2B5EF4-FFF2-40B4-BE49-F238E27FC236}">
                <a16:creationId xmlns:a16="http://schemas.microsoft.com/office/drawing/2014/main" id="{DD31D2AA-6D15-46D9-88FE-30F7C7C80D2D}"/>
              </a:ext>
            </a:extLst>
          </p:cNvPr>
          <p:cNvSpPr/>
          <p:nvPr/>
        </p:nvSpPr>
        <p:spPr>
          <a:xfrm>
            <a:off x="896765" y="2859492"/>
            <a:ext cx="1614949" cy="85607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50" dirty="0" err="1">
                <a:solidFill>
                  <a:schemeClr val="tx1"/>
                </a:solidFill>
                <a:latin typeface="Avenir LT Pro 55 Roman" panose="020B0503020203020204" pitchFamily="34" charset="0"/>
              </a:rPr>
              <a:t>application</a:t>
            </a:r>
            <a:r>
              <a:rPr lang="nl-NL" sz="1050" dirty="0">
                <a:solidFill>
                  <a:schemeClr val="tx1"/>
                </a:solidFill>
                <a:latin typeface="Avenir LT Pro 55 Roman" panose="020B0503020203020204" pitchFamily="34" charset="0"/>
              </a:rPr>
              <a:t> landscape</a:t>
            </a:r>
          </a:p>
          <a:p>
            <a:pPr algn="ctr"/>
            <a:r>
              <a:rPr lang="nl-NL" sz="1050" dirty="0" err="1">
                <a:solidFill>
                  <a:schemeClr val="tx1"/>
                </a:solidFill>
                <a:latin typeface="Avenir LT Pro 55 Roman" panose="020B0503020203020204" pitchFamily="34" charset="0"/>
              </a:rPr>
              <a:t>technology</a:t>
            </a:r>
            <a:r>
              <a:rPr lang="nl-NL" sz="1050" dirty="0">
                <a:solidFill>
                  <a:schemeClr val="tx1"/>
                </a:solidFill>
                <a:latin typeface="Avenir LT Pro 55 Roman" panose="020B0503020203020204" pitchFamily="34" charset="0"/>
              </a:rPr>
              <a:t> </a:t>
            </a:r>
            <a:r>
              <a:rPr lang="nl-NL" sz="1050" dirty="0" err="1">
                <a:solidFill>
                  <a:schemeClr val="tx1"/>
                </a:solidFill>
                <a:latin typeface="Avenir LT Pro 55 Roman" panose="020B0503020203020204" pitchFamily="34" charset="0"/>
              </a:rPr>
              <a:t>layer</a:t>
            </a:r>
            <a:endParaRPr lang="nl-NL" sz="1050" dirty="0">
              <a:solidFill>
                <a:schemeClr val="tx1"/>
              </a:solidFill>
              <a:latin typeface="Avenir LT Pro 55 Roman" panose="020B0503020203020204" pitchFamily="34" charset="0"/>
              <a:cs typeface="Calibri"/>
            </a:endParaRPr>
          </a:p>
          <a:p>
            <a:pPr algn="ctr"/>
            <a:r>
              <a:rPr lang="nl-NL" sz="1050" dirty="0">
                <a:solidFill>
                  <a:schemeClr val="tx1"/>
                </a:solidFill>
                <a:latin typeface="Avenir LT Pro 55 Roman" panose="020B0503020203020204" pitchFamily="34" charset="0"/>
                <a:cs typeface="Calibri"/>
              </a:rPr>
              <a:t>* </a:t>
            </a:r>
            <a:r>
              <a:rPr lang="nl-NL" sz="1050" dirty="0" err="1">
                <a:solidFill>
                  <a:schemeClr val="tx1"/>
                </a:solidFill>
                <a:latin typeface="Avenir LT Pro 55 Roman" panose="020B0503020203020204" pitchFamily="34" charset="0"/>
                <a:cs typeface="Calibri"/>
              </a:rPr>
              <a:t>tooling</a:t>
            </a:r>
            <a:r>
              <a:rPr lang="nl-NL" sz="1050" dirty="0">
                <a:solidFill>
                  <a:schemeClr val="tx1"/>
                </a:solidFill>
                <a:latin typeface="Avenir LT Pro 55 Roman" panose="020B0503020203020204" pitchFamily="34" charset="0"/>
                <a:cs typeface="Calibri"/>
              </a:rPr>
              <a:t>!</a:t>
            </a:r>
          </a:p>
        </p:txBody>
      </p:sp>
      <p:sp>
        <p:nvSpPr>
          <p:cNvPr id="40" name="Rechthoek: afgeronde hoeken 39">
            <a:extLst>
              <a:ext uri="{FF2B5EF4-FFF2-40B4-BE49-F238E27FC236}">
                <a16:creationId xmlns:a16="http://schemas.microsoft.com/office/drawing/2014/main" id="{7BA265B8-24EA-8ED7-2403-A9450A38C548}"/>
              </a:ext>
            </a:extLst>
          </p:cNvPr>
          <p:cNvSpPr/>
          <p:nvPr/>
        </p:nvSpPr>
        <p:spPr>
          <a:xfrm>
            <a:off x="2944197" y="1995921"/>
            <a:ext cx="1614949" cy="856079"/>
          </a:xfrm>
          <a:prstGeom prst="roundRect">
            <a:avLst/>
          </a:prstGeom>
          <a:solidFill>
            <a:schemeClr val="bg1"/>
          </a:solidFill>
          <a:ln>
            <a:gradFill flip="none" rotWithShape="1">
              <a:gsLst>
                <a:gs pos="37000">
                  <a:schemeClr val="accent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a:solidFill>
                  <a:schemeClr val="tx1"/>
                </a:solidFill>
                <a:latin typeface="Avenir LT Pro 55 Roman" panose="020B0503020203020204" pitchFamily="34" charset="0"/>
              </a:rPr>
              <a:t>business </a:t>
            </a:r>
            <a:r>
              <a:rPr lang="nl-NL" sz="1050" err="1">
                <a:solidFill>
                  <a:schemeClr val="tx1"/>
                </a:solidFill>
                <a:latin typeface="Avenir LT Pro 55 Roman" panose="020B0503020203020204" pitchFamily="34" charset="0"/>
              </a:rPr>
              <a:t>processes</a:t>
            </a:r>
            <a:endParaRPr lang="nl-NL" sz="1050">
              <a:solidFill>
                <a:schemeClr val="tx1"/>
              </a:solidFill>
              <a:latin typeface="Avenir LT Pro 55 Roman" panose="020B0503020203020204" pitchFamily="34" charset="0"/>
            </a:endParaRPr>
          </a:p>
        </p:txBody>
      </p:sp>
      <p:grpSp>
        <p:nvGrpSpPr>
          <p:cNvPr id="65" name="Groep 64">
            <a:extLst>
              <a:ext uri="{FF2B5EF4-FFF2-40B4-BE49-F238E27FC236}">
                <a16:creationId xmlns:a16="http://schemas.microsoft.com/office/drawing/2014/main" id="{83F2AD43-0151-B284-44C5-E8C962D15001}"/>
              </a:ext>
            </a:extLst>
          </p:cNvPr>
          <p:cNvGrpSpPr/>
          <p:nvPr/>
        </p:nvGrpSpPr>
        <p:grpSpPr>
          <a:xfrm>
            <a:off x="7263140" y="782697"/>
            <a:ext cx="1616415" cy="2693663"/>
            <a:chOff x="7263873" y="684095"/>
            <a:chExt cx="1616415" cy="2693663"/>
          </a:xfrm>
        </p:grpSpPr>
        <p:sp>
          <p:nvSpPr>
            <p:cNvPr id="43" name="Rechthoek: afgeronde hoeken 42">
              <a:extLst>
                <a:ext uri="{FF2B5EF4-FFF2-40B4-BE49-F238E27FC236}">
                  <a16:creationId xmlns:a16="http://schemas.microsoft.com/office/drawing/2014/main" id="{4EE377EE-C981-86E9-CF34-0BB45E1826DF}"/>
                </a:ext>
              </a:extLst>
            </p:cNvPr>
            <p:cNvSpPr/>
            <p:nvPr/>
          </p:nvSpPr>
          <p:spPr>
            <a:xfrm>
              <a:off x="7263873" y="684095"/>
              <a:ext cx="1614949" cy="2684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err="1">
                  <a:solidFill>
                    <a:schemeClr val="tx1"/>
                  </a:solidFill>
                  <a:latin typeface="Avenir LT Pro 55 Roman" panose="020B0503020203020204" pitchFamily="34" charset="0"/>
                </a:rPr>
                <a:t>strategy</a:t>
              </a:r>
              <a:endParaRPr lang="nl-NL" sz="1100">
                <a:solidFill>
                  <a:schemeClr val="tx1"/>
                </a:solidFill>
                <a:latin typeface="Avenir LT Pro 55 Roman" panose="020B0503020203020204" pitchFamily="34" charset="0"/>
              </a:endParaRPr>
            </a:p>
          </p:txBody>
        </p:sp>
        <p:cxnSp>
          <p:nvCxnSpPr>
            <p:cNvPr id="49" name="Rechte verbindingslijn met pijl 48">
              <a:extLst>
                <a:ext uri="{FF2B5EF4-FFF2-40B4-BE49-F238E27FC236}">
                  <a16:creationId xmlns:a16="http://schemas.microsoft.com/office/drawing/2014/main" id="{CA00D3FD-3777-CB49-7A13-CB10336C9E49}"/>
                </a:ext>
              </a:extLst>
            </p:cNvPr>
            <p:cNvCxnSpPr>
              <a:cxnSpLocks/>
            </p:cNvCxnSpPr>
            <p:nvPr/>
          </p:nvCxnSpPr>
          <p:spPr>
            <a:xfrm>
              <a:off x="8071347" y="946332"/>
              <a:ext cx="0" cy="301502"/>
            </a:xfrm>
            <a:prstGeom prst="straightConnector1">
              <a:avLst/>
            </a:prstGeom>
            <a:ln w="6350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hthoek: afgeronde hoeken 51">
              <a:extLst>
                <a:ext uri="{FF2B5EF4-FFF2-40B4-BE49-F238E27FC236}">
                  <a16:creationId xmlns:a16="http://schemas.microsoft.com/office/drawing/2014/main" id="{3A5BC44B-9B36-3DE8-DAAE-01DB39B51605}"/>
                </a:ext>
              </a:extLst>
            </p:cNvPr>
            <p:cNvSpPr/>
            <p:nvPr/>
          </p:nvSpPr>
          <p:spPr>
            <a:xfrm>
              <a:off x="7265339" y="1294748"/>
              <a:ext cx="1614949" cy="2684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solidFill>
                    <a:schemeClr val="tx1"/>
                  </a:solidFill>
                  <a:latin typeface="Avenir LT Pro 55 Roman" panose="020B0503020203020204" pitchFamily="34" charset="0"/>
                </a:rPr>
                <a:t>business goals</a:t>
              </a:r>
            </a:p>
          </p:txBody>
        </p:sp>
        <p:cxnSp>
          <p:nvCxnSpPr>
            <p:cNvPr id="53" name="Rechte verbindingslijn met pijl 52">
              <a:extLst>
                <a:ext uri="{FF2B5EF4-FFF2-40B4-BE49-F238E27FC236}">
                  <a16:creationId xmlns:a16="http://schemas.microsoft.com/office/drawing/2014/main" id="{795C29B3-BE54-3B77-76A0-93D0CA2C3DC0}"/>
                </a:ext>
              </a:extLst>
            </p:cNvPr>
            <p:cNvCxnSpPr>
              <a:cxnSpLocks/>
            </p:cNvCxnSpPr>
            <p:nvPr/>
          </p:nvCxnSpPr>
          <p:spPr>
            <a:xfrm>
              <a:off x="8072813" y="1556985"/>
              <a:ext cx="0" cy="301502"/>
            </a:xfrm>
            <a:prstGeom prst="straightConnector1">
              <a:avLst/>
            </a:prstGeom>
            <a:ln w="6350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hthoek: afgeronde hoeken 55">
              <a:extLst>
                <a:ext uri="{FF2B5EF4-FFF2-40B4-BE49-F238E27FC236}">
                  <a16:creationId xmlns:a16="http://schemas.microsoft.com/office/drawing/2014/main" id="{8A133C0B-8D59-FC14-F4ED-5B29EE461436}"/>
                </a:ext>
              </a:extLst>
            </p:cNvPr>
            <p:cNvSpPr/>
            <p:nvPr/>
          </p:nvSpPr>
          <p:spPr>
            <a:xfrm>
              <a:off x="7263873" y="1890083"/>
              <a:ext cx="1614949" cy="2684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solidFill>
                    <a:schemeClr val="tx1"/>
                  </a:solidFill>
                  <a:latin typeface="Avenir LT Pro 55 Roman" panose="020B0503020203020204" pitchFamily="34" charset="0"/>
                </a:rPr>
                <a:t>business </a:t>
              </a:r>
              <a:r>
                <a:rPr lang="nl-NL" sz="1100" err="1">
                  <a:solidFill>
                    <a:schemeClr val="tx1"/>
                  </a:solidFill>
                  <a:latin typeface="Avenir LT Pro 55 Roman" panose="020B0503020203020204" pitchFamily="34" charset="0"/>
                </a:rPr>
                <a:t>capabilities</a:t>
              </a:r>
              <a:endParaRPr lang="nl-NL" sz="1100">
                <a:solidFill>
                  <a:schemeClr val="tx1"/>
                </a:solidFill>
                <a:latin typeface="Avenir LT Pro 55 Roman" panose="020B0503020203020204" pitchFamily="34" charset="0"/>
              </a:endParaRPr>
            </a:p>
          </p:txBody>
        </p:sp>
        <p:cxnSp>
          <p:nvCxnSpPr>
            <p:cNvPr id="57" name="Rechte verbindingslijn met pijl 56">
              <a:extLst>
                <a:ext uri="{FF2B5EF4-FFF2-40B4-BE49-F238E27FC236}">
                  <a16:creationId xmlns:a16="http://schemas.microsoft.com/office/drawing/2014/main" id="{B4AAD6A4-97EC-0240-7C18-57C4E66DF57C}"/>
                </a:ext>
              </a:extLst>
            </p:cNvPr>
            <p:cNvCxnSpPr>
              <a:cxnSpLocks/>
            </p:cNvCxnSpPr>
            <p:nvPr/>
          </p:nvCxnSpPr>
          <p:spPr>
            <a:xfrm>
              <a:off x="8071347" y="2152320"/>
              <a:ext cx="0" cy="301502"/>
            </a:xfrm>
            <a:prstGeom prst="straightConnector1">
              <a:avLst/>
            </a:prstGeom>
            <a:ln w="6350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Rechthoek: afgeronde hoeken 57">
              <a:extLst>
                <a:ext uri="{FF2B5EF4-FFF2-40B4-BE49-F238E27FC236}">
                  <a16:creationId xmlns:a16="http://schemas.microsoft.com/office/drawing/2014/main" id="{629D3266-F60C-AC72-83A8-A8BBDD4CE4B4}"/>
                </a:ext>
              </a:extLst>
            </p:cNvPr>
            <p:cNvSpPr/>
            <p:nvPr/>
          </p:nvSpPr>
          <p:spPr>
            <a:xfrm>
              <a:off x="7265339" y="2500736"/>
              <a:ext cx="1614949" cy="2684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solidFill>
                    <a:schemeClr val="tx1"/>
                  </a:solidFill>
                  <a:latin typeface="Avenir LT Pro 55 Roman" panose="020B0503020203020204" pitchFamily="34" charset="0"/>
                </a:rPr>
                <a:t>project portfolio</a:t>
              </a:r>
            </a:p>
          </p:txBody>
        </p:sp>
        <p:cxnSp>
          <p:nvCxnSpPr>
            <p:cNvPr id="59" name="Rechte verbindingslijn met pijl 58">
              <a:extLst>
                <a:ext uri="{FF2B5EF4-FFF2-40B4-BE49-F238E27FC236}">
                  <a16:creationId xmlns:a16="http://schemas.microsoft.com/office/drawing/2014/main" id="{AC6BE52F-FF21-AF75-DFE4-EDE8DF279564}"/>
                </a:ext>
              </a:extLst>
            </p:cNvPr>
            <p:cNvCxnSpPr>
              <a:cxnSpLocks/>
            </p:cNvCxnSpPr>
            <p:nvPr/>
          </p:nvCxnSpPr>
          <p:spPr>
            <a:xfrm>
              <a:off x="8072813" y="2762973"/>
              <a:ext cx="0" cy="301502"/>
            </a:xfrm>
            <a:prstGeom prst="straightConnector1">
              <a:avLst/>
            </a:prstGeom>
            <a:ln w="6350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hthoek: afgeronde hoeken 59">
              <a:extLst>
                <a:ext uri="{FF2B5EF4-FFF2-40B4-BE49-F238E27FC236}">
                  <a16:creationId xmlns:a16="http://schemas.microsoft.com/office/drawing/2014/main" id="{51897CB0-00F4-38F9-A216-A8ECB20D40E4}"/>
                </a:ext>
              </a:extLst>
            </p:cNvPr>
            <p:cNvSpPr/>
            <p:nvPr/>
          </p:nvSpPr>
          <p:spPr>
            <a:xfrm>
              <a:off x="7263873" y="3109298"/>
              <a:ext cx="1614949" cy="2684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err="1">
                  <a:solidFill>
                    <a:schemeClr val="tx1"/>
                  </a:solidFill>
                  <a:latin typeface="Avenir LT Pro 55 Roman" panose="020B0503020203020204" pitchFamily="34" charset="0"/>
                </a:rPr>
                <a:t>projects</a:t>
              </a:r>
              <a:endParaRPr lang="nl-NL" sz="1100">
                <a:solidFill>
                  <a:schemeClr val="tx1"/>
                </a:solidFill>
                <a:latin typeface="Avenir LT Pro 55 Roman" panose="020B0503020203020204" pitchFamily="34" charset="0"/>
              </a:endParaRPr>
            </a:p>
          </p:txBody>
        </p:sp>
      </p:grpSp>
      <p:sp>
        <p:nvSpPr>
          <p:cNvPr id="64" name="Rechthoek: afgeronde hoeken 63">
            <a:extLst>
              <a:ext uri="{FF2B5EF4-FFF2-40B4-BE49-F238E27FC236}">
                <a16:creationId xmlns:a16="http://schemas.microsoft.com/office/drawing/2014/main" id="{9DD52CBE-2E54-1808-E632-62CB1B024F6D}"/>
              </a:ext>
            </a:extLst>
          </p:cNvPr>
          <p:cNvSpPr/>
          <p:nvPr/>
        </p:nvSpPr>
        <p:spPr>
          <a:xfrm>
            <a:off x="7109811" y="151563"/>
            <a:ext cx="1923352" cy="29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Avenir LT Pro 55 Roman" panose="020B0503020203020204" pitchFamily="34" charset="0"/>
              </a:rPr>
              <a:t>STEP 4</a:t>
            </a:r>
          </a:p>
        </p:txBody>
      </p:sp>
      <p:sp>
        <p:nvSpPr>
          <p:cNvPr id="3" name="Tekstvak 22">
            <a:extLst>
              <a:ext uri="{FF2B5EF4-FFF2-40B4-BE49-F238E27FC236}">
                <a16:creationId xmlns:a16="http://schemas.microsoft.com/office/drawing/2014/main" id="{0B0CE69D-6F7E-EDED-39DF-01CBA17F6F4C}"/>
              </a:ext>
            </a:extLst>
          </p:cNvPr>
          <p:cNvSpPr txBox="1"/>
          <p:nvPr/>
        </p:nvSpPr>
        <p:spPr>
          <a:xfrm>
            <a:off x="5204471" y="4003514"/>
            <a:ext cx="1391728" cy="276999"/>
          </a:xfrm>
          <a:prstGeom prst="rect">
            <a:avLst/>
          </a:prstGeom>
          <a:noFill/>
        </p:spPr>
        <p:txBody>
          <a:bodyPr wrap="none" lIns="91440" tIns="45720" rIns="91440" bIns="45720" rtlCol="0" anchor="t">
            <a:spAutoFit/>
          </a:bodyPr>
          <a:lstStyle/>
          <a:p>
            <a:pPr algn="ctr"/>
            <a:r>
              <a:rPr lang="nl-NL" sz="1200" dirty="0" err="1">
                <a:latin typeface="Avenir LT Pro 55 Roman" panose="020B0503020203020204" pitchFamily="34" charset="0"/>
                <a:cs typeface="Calibri"/>
              </a:rPr>
              <a:t>What</a:t>
            </a:r>
            <a:r>
              <a:rPr lang="nl-NL" sz="1200" dirty="0">
                <a:latin typeface="Avenir LT Pro 55 Roman" panose="020B0503020203020204" pitchFamily="34" charset="0"/>
                <a:cs typeface="Calibri"/>
              </a:rPr>
              <a:t> is </a:t>
            </a:r>
            <a:r>
              <a:rPr lang="nl-NL" sz="1200" dirty="0" err="1">
                <a:latin typeface="Avenir LT Pro 55 Roman" panose="020B0503020203020204" pitchFamily="34" charset="0"/>
                <a:cs typeface="Calibri"/>
              </a:rPr>
              <a:t>our</a:t>
            </a:r>
            <a:r>
              <a:rPr lang="nl-NL" sz="1200" dirty="0">
                <a:latin typeface="Avenir LT Pro 55 Roman" panose="020B0503020203020204" pitchFamily="34" charset="0"/>
                <a:cs typeface="Calibri"/>
              </a:rPr>
              <a:t> goal?</a:t>
            </a:r>
          </a:p>
        </p:txBody>
      </p:sp>
      <p:grpSp>
        <p:nvGrpSpPr>
          <p:cNvPr id="9" name="Group 8">
            <a:extLst>
              <a:ext uri="{FF2B5EF4-FFF2-40B4-BE49-F238E27FC236}">
                <a16:creationId xmlns:a16="http://schemas.microsoft.com/office/drawing/2014/main" id="{5DA8FD94-7243-1B76-E7CE-8F7F11DE072D}"/>
              </a:ext>
            </a:extLst>
          </p:cNvPr>
          <p:cNvGrpSpPr/>
          <p:nvPr/>
        </p:nvGrpSpPr>
        <p:grpSpPr>
          <a:xfrm>
            <a:off x="8308822" y="1734641"/>
            <a:ext cx="685369" cy="301503"/>
            <a:chOff x="8250852" y="1721872"/>
            <a:chExt cx="789121" cy="347145"/>
          </a:xfrm>
        </p:grpSpPr>
        <p:sp>
          <p:nvSpPr>
            <p:cNvPr id="68" name="Ovaal 67">
              <a:extLst>
                <a:ext uri="{FF2B5EF4-FFF2-40B4-BE49-F238E27FC236}">
                  <a16:creationId xmlns:a16="http://schemas.microsoft.com/office/drawing/2014/main" id="{6BAC9BF7-A3B8-C703-423B-3B230D4D2B0C}"/>
                </a:ext>
              </a:extLst>
            </p:cNvPr>
            <p:cNvSpPr/>
            <p:nvPr/>
          </p:nvSpPr>
          <p:spPr>
            <a:xfrm>
              <a:off x="8311966" y="1721872"/>
              <a:ext cx="677786" cy="3471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b="1">
                <a:latin typeface="Avenir LT Pro 65 Medium" panose="020B0603020203020204" pitchFamily="34" charset="0"/>
              </a:endParaRPr>
            </a:p>
          </p:txBody>
        </p:sp>
        <p:sp>
          <p:nvSpPr>
            <p:cNvPr id="44" name="TextBox 43">
              <a:extLst>
                <a:ext uri="{FF2B5EF4-FFF2-40B4-BE49-F238E27FC236}">
                  <a16:creationId xmlns:a16="http://schemas.microsoft.com/office/drawing/2014/main" id="{C50A8457-FC09-E3B3-4F60-D12A4A5E0A79}"/>
                </a:ext>
              </a:extLst>
            </p:cNvPr>
            <p:cNvSpPr txBox="1"/>
            <p:nvPr/>
          </p:nvSpPr>
          <p:spPr>
            <a:xfrm>
              <a:off x="8250852" y="1773171"/>
              <a:ext cx="789121" cy="2480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bg1"/>
                  </a:solidFill>
                  <a:effectLst/>
                  <a:uLnTx/>
                  <a:uFillTx/>
                  <a:latin typeface="Avenir LT Pro 65 Medium" panose="020B0603020203020204" pitchFamily="34" charset="0"/>
                </a:rPr>
                <a:t>re-</a:t>
              </a:r>
              <a:r>
                <a:rPr kumimoji="0" lang="nl-NL" sz="800" b="0" i="0" u="none" strike="noStrike" kern="1200" cap="none" spc="0" normalizeH="0" baseline="0" noProof="0" dirty="0" err="1">
                  <a:ln>
                    <a:noFill/>
                  </a:ln>
                  <a:solidFill>
                    <a:schemeClr val="bg1"/>
                  </a:solidFill>
                  <a:effectLst/>
                  <a:uLnTx/>
                  <a:uFillTx/>
                  <a:latin typeface="Avenir LT Pro 65 Medium" panose="020B0603020203020204" pitchFamily="34" charset="0"/>
                </a:rPr>
                <a:t>usable</a:t>
              </a:r>
              <a:endParaRPr kumimoji="0" lang="nl-NL" sz="800" b="0" i="0" u="none" strike="noStrike" kern="1200" cap="none" spc="0" normalizeH="0" baseline="0" noProof="0" dirty="0">
                <a:ln>
                  <a:noFill/>
                </a:ln>
                <a:solidFill>
                  <a:schemeClr val="bg1"/>
                </a:solidFill>
                <a:effectLst/>
                <a:uLnTx/>
                <a:uFillTx/>
                <a:latin typeface="Avenir LT Pro 65 Medium" panose="020B0603020203020204" pitchFamily="34" charset="0"/>
              </a:endParaRPr>
            </a:p>
          </p:txBody>
        </p:sp>
      </p:grpSp>
      <p:sp>
        <p:nvSpPr>
          <p:cNvPr id="6" name="Tekstvak 5">
            <a:extLst>
              <a:ext uri="{FF2B5EF4-FFF2-40B4-BE49-F238E27FC236}">
                <a16:creationId xmlns:a16="http://schemas.microsoft.com/office/drawing/2014/main" id="{8FB65348-9E39-C10F-973A-3B897D2066AF}"/>
              </a:ext>
            </a:extLst>
          </p:cNvPr>
          <p:cNvSpPr txBox="1"/>
          <p:nvPr/>
        </p:nvSpPr>
        <p:spPr>
          <a:xfrm>
            <a:off x="8690137" y="4411813"/>
            <a:ext cx="184731" cy="369332"/>
          </a:xfrm>
          <a:prstGeom prst="rect">
            <a:avLst/>
          </a:prstGeom>
          <a:noFill/>
        </p:spPr>
        <p:txBody>
          <a:bodyPr wrap="none" rtlCol="0">
            <a:spAutoFit/>
          </a:bodyPr>
          <a:lstStyle/>
          <a:p>
            <a:endParaRPr lang="nl-NL" dirty="0"/>
          </a:p>
        </p:txBody>
      </p:sp>
      <p:pic>
        <p:nvPicPr>
          <p:cNvPr id="32" name="Afbeelding 31" descr="Afbeelding met tekst, schermopname, Lettertype, ontwerp&#10;&#10;Automatisch gegenereerde beschrijving">
            <a:extLst>
              <a:ext uri="{FF2B5EF4-FFF2-40B4-BE49-F238E27FC236}">
                <a16:creationId xmlns:a16="http://schemas.microsoft.com/office/drawing/2014/main" id="{83E427F7-3981-7CBF-74DF-3363F16FE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941" y="2994073"/>
            <a:ext cx="2123122" cy="933662"/>
          </a:xfrm>
          <a:prstGeom prst="rect">
            <a:avLst/>
          </a:prstGeom>
        </p:spPr>
      </p:pic>
    </p:spTree>
    <p:extLst>
      <p:ext uri="{BB962C8B-B14F-4D97-AF65-F5344CB8AC3E}">
        <p14:creationId xmlns:p14="http://schemas.microsoft.com/office/powerpoint/2010/main" val="184172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300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59A1F-A6D4-FD6C-3E97-418D1B286D2D}"/>
            </a:ext>
          </a:extLst>
        </p:cNvPr>
        <p:cNvGrpSpPr/>
        <p:nvPr/>
      </p:nvGrpSpPr>
      <p:grpSpPr>
        <a:xfrm>
          <a:off x="0" y="0"/>
          <a:ext cx="0" cy="0"/>
          <a:chOff x="0" y="0"/>
          <a:chExt cx="0" cy="0"/>
        </a:xfrm>
      </p:grpSpPr>
      <p:pic>
        <p:nvPicPr>
          <p:cNvPr id="1032" name="Picture 8" descr="Rijksmuseum / Cruz y Ortiz Arquitectos | ArchDaily">
            <a:extLst>
              <a:ext uri="{FF2B5EF4-FFF2-40B4-BE49-F238E27FC236}">
                <a16:creationId xmlns:a16="http://schemas.microsoft.com/office/drawing/2014/main" id="{98625057-57D9-0A79-7BD9-343F813F4CAE}"/>
              </a:ext>
            </a:extLst>
          </p:cNvPr>
          <p:cNvPicPr>
            <a:picLocks noChangeAspect="1" noChangeArrowheads="1"/>
          </p:cNvPicPr>
          <p:nvPr/>
        </p:nvPicPr>
        <p:blipFill rotWithShape="1">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b="44801"/>
          <a:stretch/>
        </p:blipFill>
        <p:spPr bwMode="auto">
          <a:xfrm>
            <a:off x="-1588" y="0"/>
            <a:ext cx="9145588" cy="431673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gebouw, zwart-wit, kleding, persoon&#10;&#10;Automatisch gegenereerde beschrijving">
            <a:extLst>
              <a:ext uri="{FF2B5EF4-FFF2-40B4-BE49-F238E27FC236}">
                <a16:creationId xmlns:a16="http://schemas.microsoft.com/office/drawing/2014/main" id="{FDC3291D-7C43-11EC-14EF-CD2432878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8" y="15107"/>
            <a:ext cx="2557852" cy="4301623"/>
          </a:xfrm>
          <a:prstGeom prst="rect">
            <a:avLst/>
          </a:prstGeom>
        </p:spPr>
      </p:pic>
      <p:sp>
        <p:nvSpPr>
          <p:cNvPr id="9" name="Tekstvak 8">
            <a:extLst>
              <a:ext uri="{FF2B5EF4-FFF2-40B4-BE49-F238E27FC236}">
                <a16:creationId xmlns:a16="http://schemas.microsoft.com/office/drawing/2014/main" id="{081B017C-58DE-96C7-55DB-2C7EDF40E90C}"/>
              </a:ext>
            </a:extLst>
          </p:cNvPr>
          <p:cNvSpPr txBox="1"/>
          <p:nvPr/>
        </p:nvSpPr>
        <p:spPr>
          <a:xfrm>
            <a:off x="2810418" y="203307"/>
            <a:ext cx="3551678" cy="461665"/>
          </a:xfrm>
          <a:prstGeom prst="rect">
            <a:avLst/>
          </a:prstGeom>
          <a:noFill/>
        </p:spPr>
        <p:txBody>
          <a:bodyPr wrap="none" rtlCol="0">
            <a:spAutoFit/>
          </a:bodyPr>
          <a:lstStyle/>
          <a:p>
            <a:r>
              <a:rPr lang="nl-NL" sz="2400" dirty="0" err="1"/>
              <a:t>Why</a:t>
            </a:r>
            <a:r>
              <a:rPr lang="nl-NL" sz="2400" dirty="0"/>
              <a:t> Business Capabilities?</a:t>
            </a:r>
          </a:p>
        </p:txBody>
      </p:sp>
      <p:sp>
        <p:nvSpPr>
          <p:cNvPr id="10" name="Tekstvak 9">
            <a:extLst>
              <a:ext uri="{FF2B5EF4-FFF2-40B4-BE49-F238E27FC236}">
                <a16:creationId xmlns:a16="http://schemas.microsoft.com/office/drawing/2014/main" id="{24DDC304-5E2F-2348-CC22-55E40EB9B80E}"/>
              </a:ext>
            </a:extLst>
          </p:cNvPr>
          <p:cNvSpPr txBox="1"/>
          <p:nvPr/>
        </p:nvSpPr>
        <p:spPr>
          <a:xfrm>
            <a:off x="3223668" y="991073"/>
            <a:ext cx="525292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Serves as a common language for business and IT</a:t>
            </a:r>
            <a:endParaRPr lang="nl-NL" sz="2400" dirty="0"/>
          </a:p>
        </p:txBody>
      </p:sp>
      <p:sp>
        <p:nvSpPr>
          <p:cNvPr id="11" name="Tekstvak 10">
            <a:extLst>
              <a:ext uri="{FF2B5EF4-FFF2-40B4-BE49-F238E27FC236}">
                <a16:creationId xmlns:a16="http://schemas.microsoft.com/office/drawing/2014/main" id="{2830B7C5-944D-1A93-0F77-41A24433A883}"/>
              </a:ext>
            </a:extLst>
          </p:cNvPr>
          <p:cNvSpPr txBox="1"/>
          <p:nvPr/>
        </p:nvSpPr>
        <p:spPr>
          <a:xfrm>
            <a:off x="3223668" y="2037263"/>
            <a:ext cx="553348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helps to form a common </a:t>
            </a:r>
            <a:r>
              <a:rPr lang="nl-NL" sz="2400" dirty="0" err="1"/>
              <a:t>visualization</a:t>
            </a:r>
            <a:r>
              <a:rPr lang="en-US" sz="2400" dirty="0"/>
              <a:t> of how digital transformation can be achieved</a:t>
            </a:r>
            <a:endParaRPr lang="nl-NL" sz="2400" dirty="0"/>
          </a:p>
        </p:txBody>
      </p:sp>
      <p:sp>
        <p:nvSpPr>
          <p:cNvPr id="2" name="Title 3">
            <a:extLst>
              <a:ext uri="{FF2B5EF4-FFF2-40B4-BE49-F238E27FC236}">
                <a16:creationId xmlns:a16="http://schemas.microsoft.com/office/drawing/2014/main" id="{3215EE90-30D0-03B1-0245-A049969A9604}"/>
              </a:ext>
            </a:extLst>
          </p:cNvPr>
          <p:cNvSpPr txBox="1">
            <a:spLocks/>
          </p:cNvSpPr>
          <p:nvPr/>
        </p:nvSpPr>
        <p:spPr>
          <a:xfrm>
            <a:off x="67034" y="4539996"/>
            <a:ext cx="7357894" cy="516206"/>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nl-NL" sz="2000" b="1" dirty="0">
                <a:solidFill>
                  <a:srgbClr val="000000"/>
                </a:solidFill>
                <a:latin typeface="Avenir Book" panose="02000503020000020003" pitchFamily="2" charset="0"/>
              </a:rPr>
              <a:t>Business Capabilities</a:t>
            </a:r>
            <a:endParaRPr lang="nl-NL" sz="2200" b="1" dirty="0">
              <a:solidFill>
                <a:srgbClr val="000000"/>
              </a:solidFill>
              <a:latin typeface="Avenir Book" panose="02000503020000020003" pitchFamily="2" charset="0"/>
            </a:endParaRPr>
          </a:p>
        </p:txBody>
      </p:sp>
    </p:spTree>
    <p:extLst>
      <p:ext uri="{BB962C8B-B14F-4D97-AF65-F5344CB8AC3E}">
        <p14:creationId xmlns:p14="http://schemas.microsoft.com/office/powerpoint/2010/main" val="120699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66764E-EB93-2F8F-D711-F1DA81059A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00666" y="87298"/>
            <a:ext cx="8722954" cy="43023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B8329CFE-C1B7-9997-78A0-FF54CC9BD74A}"/>
              </a:ext>
            </a:extLst>
          </p:cNvPr>
          <p:cNvSpPr txBox="1">
            <a:spLocks/>
          </p:cNvSpPr>
          <p:nvPr/>
        </p:nvSpPr>
        <p:spPr>
          <a:xfrm>
            <a:off x="67034" y="4539996"/>
            <a:ext cx="7357894" cy="516206"/>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nl-NL" sz="2000" b="1" dirty="0" err="1">
                <a:solidFill>
                  <a:srgbClr val="000000"/>
                </a:solidFill>
                <a:latin typeface="Avenir Book" panose="02000503020000020003" pitchFamily="2" charset="0"/>
              </a:rPr>
              <a:t>Collective</a:t>
            </a:r>
            <a:r>
              <a:rPr lang="nl-NL" sz="2000" b="1" dirty="0">
                <a:solidFill>
                  <a:srgbClr val="000000"/>
                </a:solidFill>
                <a:latin typeface="Avenir Book" panose="02000503020000020003" pitchFamily="2" charset="0"/>
              </a:rPr>
              <a:t> image #1 Business Model Canvas</a:t>
            </a:r>
            <a:endParaRPr lang="nl-NL" sz="2200" b="1" dirty="0">
              <a:solidFill>
                <a:srgbClr val="000000"/>
              </a:solidFill>
              <a:latin typeface="Avenir Book" panose="02000503020000020003" pitchFamily="2" charset="0"/>
            </a:endParaRPr>
          </a:p>
        </p:txBody>
      </p:sp>
    </p:spTree>
    <p:extLst>
      <p:ext uri="{BB962C8B-B14F-4D97-AF65-F5344CB8AC3E}">
        <p14:creationId xmlns:p14="http://schemas.microsoft.com/office/powerpoint/2010/main" val="1553019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405736D-7047-EB64-781D-EDF577E16F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211319" y="87298"/>
            <a:ext cx="8465329" cy="4155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85657678-CE22-35BE-DBF5-02567C0A3CE0}"/>
              </a:ext>
            </a:extLst>
          </p:cNvPr>
          <p:cNvSpPr txBox="1">
            <a:spLocks/>
          </p:cNvSpPr>
          <p:nvPr/>
        </p:nvSpPr>
        <p:spPr>
          <a:xfrm>
            <a:off x="349703" y="4484337"/>
            <a:ext cx="6333766" cy="516206"/>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nl-NL" sz="2400" b="1" dirty="0" err="1">
                <a:solidFill>
                  <a:srgbClr val="000000"/>
                </a:solidFill>
                <a:latin typeface="Avenir Book" panose="02000503020000020003" pitchFamily="2" charset="0"/>
              </a:rPr>
              <a:t>Collective</a:t>
            </a:r>
            <a:r>
              <a:rPr lang="nl-NL" sz="2400" b="1" dirty="0">
                <a:solidFill>
                  <a:srgbClr val="000000"/>
                </a:solidFill>
                <a:latin typeface="Avenir Book" panose="02000503020000020003" pitchFamily="2" charset="0"/>
              </a:rPr>
              <a:t> image #2: Capabilities</a:t>
            </a:r>
          </a:p>
        </p:txBody>
      </p:sp>
    </p:spTree>
    <p:extLst>
      <p:ext uri="{BB962C8B-B14F-4D97-AF65-F5344CB8AC3E}">
        <p14:creationId xmlns:p14="http://schemas.microsoft.com/office/powerpoint/2010/main" val="4130884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3E41A023-670F-984E-D236-3050E9315852}"/>
              </a:ext>
            </a:extLst>
          </p:cNvPr>
          <p:cNvSpPr/>
          <p:nvPr/>
        </p:nvSpPr>
        <p:spPr>
          <a:xfrm>
            <a:off x="1" y="2754386"/>
            <a:ext cx="9144000" cy="461665"/>
          </a:xfrm>
          <a:prstGeom prst="rect">
            <a:avLst/>
          </a:prstGeom>
          <a:solidFill>
            <a:schemeClr val="accent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2729A8CE-6AB5-6E9E-D44E-055BE3AC3896}"/>
              </a:ext>
            </a:extLst>
          </p:cNvPr>
          <p:cNvSpPr txBox="1"/>
          <p:nvPr/>
        </p:nvSpPr>
        <p:spPr>
          <a:xfrm>
            <a:off x="820716" y="90754"/>
            <a:ext cx="989566" cy="461665"/>
          </a:xfrm>
          <a:prstGeom prst="rect">
            <a:avLst/>
          </a:prstGeom>
          <a:noFill/>
        </p:spPr>
        <p:txBody>
          <a:bodyPr wrap="none" rtlCol="0">
            <a:spAutoFit/>
          </a:bodyPr>
          <a:lstStyle/>
          <a:p>
            <a:r>
              <a:rPr lang="en" sz="2400">
                <a:solidFill>
                  <a:srgbClr val="0047BB"/>
                </a:solidFill>
              </a:rPr>
              <a:t>offline</a:t>
            </a:r>
          </a:p>
        </p:txBody>
      </p:sp>
      <p:sp>
        <p:nvSpPr>
          <p:cNvPr id="15" name="Tekstvak 14">
            <a:extLst>
              <a:ext uri="{FF2B5EF4-FFF2-40B4-BE49-F238E27FC236}">
                <a16:creationId xmlns:a16="http://schemas.microsoft.com/office/drawing/2014/main" id="{ECC9D443-67CB-F81B-95C4-649F3A48A8F6}"/>
              </a:ext>
            </a:extLst>
          </p:cNvPr>
          <p:cNvSpPr txBox="1"/>
          <p:nvPr/>
        </p:nvSpPr>
        <p:spPr>
          <a:xfrm>
            <a:off x="7274345" y="90754"/>
            <a:ext cx="948721" cy="461665"/>
          </a:xfrm>
          <a:prstGeom prst="rect">
            <a:avLst/>
          </a:prstGeom>
          <a:noFill/>
        </p:spPr>
        <p:txBody>
          <a:bodyPr wrap="none" rtlCol="0">
            <a:spAutoFit/>
          </a:bodyPr>
          <a:lstStyle/>
          <a:p>
            <a:r>
              <a:rPr lang="en" sz="2400">
                <a:solidFill>
                  <a:srgbClr val="0047BB"/>
                </a:solidFill>
              </a:rPr>
              <a:t>Digital</a:t>
            </a:r>
          </a:p>
        </p:txBody>
      </p:sp>
      <p:sp>
        <p:nvSpPr>
          <p:cNvPr id="17" name="Tekstvak 16">
            <a:extLst>
              <a:ext uri="{FF2B5EF4-FFF2-40B4-BE49-F238E27FC236}">
                <a16:creationId xmlns:a16="http://schemas.microsoft.com/office/drawing/2014/main" id="{2BD3008E-B757-8D0D-0849-CE4E612C76B4}"/>
              </a:ext>
            </a:extLst>
          </p:cNvPr>
          <p:cNvSpPr txBox="1"/>
          <p:nvPr/>
        </p:nvSpPr>
        <p:spPr>
          <a:xfrm>
            <a:off x="3942918" y="802741"/>
            <a:ext cx="1258165" cy="461665"/>
          </a:xfrm>
          <a:prstGeom prst="rect">
            <a:avLst/>
          </a:prstGeom>
          <a:noFill/>
        </p:spPr>
        <p:txBody>
          <a:bodyPr wrap="none" rtlCol="0">
            <a:spAutoFit/>
          </a:bodyPr>
          <a:lstStyle/>
          <a:p>
            <a:r>
              <a:rPr lang="en" sz="2400">
                <a:solidFill>
                  <a:srgbClr val="0047BB"/>
                </a:solidFill>
              </a:rPr>
              <a:t>research</a:t>
            </a:r>
          </a:p>
        </p:txBody>
      </p:sp>
      <p:sp>
        <p:nvSpPr>
          <p:cNvPr id="18" name="Tekstvak 17">
            <a:extLst>
              <a:ext uri="{FF2B5EF4-FFF2-40B4-BE49-F238E27FC236}">
                <a16:creationId xmlns:a16="http://schemas.microsoft.com/office/drawing/2014/main" id="{75DE39D3-6EE4-A4C7-3325-1089C4EF1FB8}"/>
              </a:ext>
            </a:extLst>
          </p:cNvPr>
          <p:cNvSpPr txBox="1"/>
          <p:nvPr/>
        </p:nvSpPr>
        <p:spPr>
          <a:xfrm>
            <a:off x="3871426" y="1780966"/>
            <a:ext cx="1428724" cy="461665"/>
          </a:xfrm>
          <a:prstGeom prst="rect">
            <a:avLst/>
          </a:prstGeom>
          <a:noFill/>
        </p:spPr>
        <p:txBody>
          <a:bodyPr wrap="none" rtlCol="0">
            <a:spAutoFit/>
          </a:bodyPr>
          <a:lstStyle/>
          <a:p>
            <a:r>
              <a:rPr lang="en" sz="2400" err="1">
                <a:solidFill>
                  <a:srgbClr val="0047BB"/>
                </a:solidFill>
              </a:rPr>
              <a:t>exhibition</a:t>
            </a:r>
            <a:endParaRPr lang="nl-NL" sz="2400">
              <a:solidFill>
                <a:srgbClr val="0047BB"/>
              </a:solidFill>
            </a:endParaRPr>
          </a:p>
        </p:txBody>
      </p:sp>
      <p:sp>
        <p:nvSpPr>
          <p:cNvPr id="19" name="Tekstvak 18">
            <a:extLst>
              <a:ext uri="{FF2B5EF4-FFF2-40B4-BE49-F238E27FC236}">
                <a16:creationId xmlns:a16="http://schemas.microsoft.com/office/drawing/2014/main" id="{E67579F0-0B8A-1797-8C08-BE059649B48F}"/>
              </a:ext>
            </a:extLst>
          </p:cNvPr>
          <p:cNvSpPr txBox="1"/>
          <p:nvPr/>
        </p:nvSpPr>
        <p:spPr>
          <a:xfrm>
            <a:off x="3905185" y="2754386"/>
            <a:ext cx="1361206" cy="461665"/>
          </a:xfrm>
          <a:prstGeom prst="rect">
            <a:avLst/>
          </a:prstGeom>
          <a:noFill/>
        </p:spPr>
        <p:txBody>
          <a:bodyPr wrap="none" rtlCol="0">
            <a:spAutoFit/>
          </a:bodyPr>
          <a:lstStyle/>
          <a:p>
            <a:r>
              <a:rPr lang="en" sz="2400">
                <a:solidFill>
                  <a:srgbClr val="0047BB"/>
                </a:solidFill>
              </a:rPr>
              <a:t>customer</a:t>
            </a:r>
          </a:p>
        </p:txBody>
      </p:sp>
      <p:sp>
        <p:nvSpPr>
          <p:cNvPr id="24" name="Rechthoek 23">
            <a:extLst>
              <a:ext uri="{FF2B5EF4-FFF2-40B4-BE49-F238E27FC236}">
                <a16:creationId xmlns:a16="http://schemas.microsoft.com/office/drawing/2014/main" id="{0E830A8A-E439-DDA8-3D98-913C0D49A7EC}"/>
              </a:ext>
            </a:extLst>
          </p:cNvPr>
          <p:cNvSpPr/>
          <p:nvPr/>
        </p:nvSpPr>
        <p:spPr>
          <a:xfrm>
            <a:off x="13788" y="1803413"/>
            <a:ext cx="9144000" cy="461665"/>
          </a:xfrm>
          <a:prstGeom prst="rect">
            <a:avLst/>
          </a:prstGeom>
          <a:solidFill>
            <a:schemeClr val="accent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0533EFCA-4C12-DB67-96A6-1B82049E295A}"/>
              </a:ext>
            </a:extLst>
          </p:cNvPr>
          <p:cNvPicPr>
            <a:picLocks noChangeAspect="1"/>
          </p:cNvPicPr>
          <p:nvPr/>
        </p:nvPicPr>
        <p:blipFill>
          <a:blip r:embed="rId2"/>
          <a:stretch>
            <a:fillRect/>
          </a:stretch>
        </p:blipFill>
        <p:spPr>
          <a:xfrm>
            <a:off x="389615" y="1584834"/>
            <a:ext cx="1851770" cy="792066"/>
          </a:xfrm>
          <a:prstGeom prst="rect">
            <a:avLst/>
          </a:prstGeom>
        </p:spPr>
      </p:pic>
      <p:pic>
        <p:nvPicPr>
          <p:cNvPr id="7" name="Afbeelding 6">
            <a:extLst>
              <a:ext uri="{FF2B5EF4-FFF2-40B4-BE49-F238E27FC236}">
                <a16:creationId xmlns:a16="http://schemas.microsoft.com/office/drawing/2014/main" id="{4B060E16-D3B6-C62A-470B-EDE5665C05A2}"/>
              </a:ext>
            </a:extLst>
          </p:cNvPr>
          <p:cNvPicPr>
            <a:picLocks noChangeAspect="1"/>
          </p:cNvPicPr>
          <p:nvPr/>
        </p:nvPicPr>
        <p:blipFill>
          <a:blip r:embed="rId3"/>
          <a:stretch>
            <a:fillRect/>
          </a:stretch>
        </p:blipFill>
        <p:spPr>
          <a:xfrm>
            <a:off x="6759630" y="1587579"/>
            <a:ext cx="1994754" cy="792066"/>
          </a:xfrm>
          <a:prstGeom prst="rect">
            <a:avLst/>
          </a:prstGeom>
        </p:spPr>
      </p:pic>
      <p:pic>
        <p:nvPicPr>
          <p:cNvPr id="13" name="Afbeelding 12">
            <a:extLst>
              <a:ext uri="{FF2B5EF4-FFF2-40B4-BE49-F238E27FC236}">
                <a16:creationId xmlns:a16="http://schemas.microsoft.com/office/drawing/2014/main" id="{463473BE-4809-3684-D2CB-F607751E2D21}"/>
              </a:ext>
            </a:extLst>
          </p:cNvPr>
          <p:cNvPicPr>
            <a:picLocks noChangeAspect="1"/>
          </p:cNvPicPr>
          <p:nvPr/>
        </p:nvPicPr>
        <p:blipFill>
          <a:blip r:embed="rId4"/>
          <a:stretch>
            <a:fillRect/>
          </a:stretch>
        </p:blipFill>
        <p:spPr>
          <a:xfrm>
            <a:off x="389616" y="2516685"/>
            <a:ext cx="1851768" cy="885542"/>
          </a:xfrm>
          <a:prstGeom prst="rect">
            <a:avLst/>
          </a:prstGeom>
        </p:spPr>
      </p:pic>
      <p:pic>
        <p:nvPicPr>
          <p:cNvPr id="16" name="Afbeelding 15">
            <a:extLst>
              <a:ext uri="{FF2B5EF4-FFF2-40B4-BE49-F238E27FC236}">
                <a16:creationId xmlns:a16="http://schemas.microsoft.com/office/drawing/2014/main" id="{3EE9361E-04AD-A895-45E8-56F642BFB20B}"/>
              </a:ext>
            </a:extLst>
          </p:cNvPr>
          <p:cNvPicPr>
            <a:picLocks noChangeAspect="1"/>
          </p:cNvPicPr>
          <p:nvPr/>
        </p:nvPicPr>
        <p:blipFill>
          <a:blip r:embed="rId5"/>
          <a:stretch>
            <a:fillRect/>
          </a:stretch>
        </p:blipFill>
        <p:spPr>
          <a:xfrm>
            <a:off x="6759632" y="2468286"/>
            <a:ext cx="1994754" cy="1033866"/>
          </a:xfrm>
          <a:prstGeom prst="rect">
            <a:avLst/>
          </a:prstGeom>
        </p:spPr>
      </p:pic>
      <p:sp>
        <p:nvSpPr>
          <p:cNvPr id="25" name="Rechthoek 24">
            <a:extLst>
              <a:ext uri="{FF2B5EF4-FFF2-40B4-BE49-F238E27FC236}">
                <a16:creationId xmlns:a16="http://schemas.microsoft.com/office/drawing/2014/main" id="{157CA0F4-5559-A460-6B22-C8D7036CD708}"/>
              </a:ext>
            </a:extLst>
          </p:cNvPr>
          <p:cNvSpPr/>
          <p:nvPr/>
        </p:nvSpPr>
        <p:spPr>
          <a:xfrm>
            <a:off x="0" y="824973"/>
            <a:ext cx="9144000" cy="461665"/>
          </a:xfrm>
          <a:prstGeom prst="rect">
            <a:avLst/>
          </a:prstGeom>
          <a:solidFill>
            <a:schemeClr val="accent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A3D0DD71-0A57-E3FE-4310-D6AD3C525AF8}"/>
              </a:ext>
            </a:extLst>
          </p:cNvPr>
          <p:cNvPicPr>
            <a:picLocks noChangeAspect="1"/>
          </p:cNvPicPr>
          <p:nvPr/>
        </p:nvPicPr>
        <p:blipFill>
          <a:blip r:embed="rId6"/>
          <a:stretch>
            <a:fillRect/>
          </a:stretch>
        </p:blipFill>
        <p:spPr>
          <a:xfrm>
            <a:off x="6759633" y="552418"/>
            <a:ext cx="1994754" cy="885543"/>
          </a:xfrm>
          <a:prstGeom prst="rect">
            <a:avLst/>
          </a:prstGeom>
        </p:spPr>
      </p:pic>
      <p:pic>
        <p:nvPicPr>
          <p:cNvPr id="10" name="Afbeelding 9">
            <a:extLst>
              <a:ext uri="{FF2B5EF4-FFF2-40B4-BE49-F238E27FC236}">
                <a16:creationId xmlns:a16="http://schemas.microsoft.com/office/drawing/2014/main" id="{CB1FFBCF-D28B-2DB1-4851-27CF3EA1DC49}"/>
              </a:ext>
            </a:extLst>
          </p:cNvPr>
          <p:cNvPicPr>
            <a:picLocks noChangeAspect="1"/>
          </p:cNvPicPr>
          <p:nvPr/>
        </p:nvPicPr>
        <p:blipFill>
          <a:blip r:embed="rId7"/>
          <a:stretch>
            <a:fillRect/>
          </a:stretch>
        </p:blipFill>
        <p:spPr>
          <a:xfrm>
            <a:off x="389615" y="552419"/>
            <a:ext cx="1851769" cy="885543"/>
          </a:xfrm>
          <a:prstGeom prst="rect">
            <a:avLst/>
          </a:prstGeom>
        </p:spPr>
      </p:pic>
      <p:sp>
        <p:nvSpPr>
          <p:cNvPr id="2" name="Titel 1">
            <a:extLst>
              <a:ext uri="{FF2B5EF4-FFF2-40B4-BE49-F238E27FC236}">
                <a16:creationId xmlns:a16="http://schemas.microsoft.com/office/drawing/2014/main" id="{2F3AAA4C-5A8F-9B15-157E-90D9DA6416B0}"/>
              </a:ext>
            </a:extLst>
          </p:cNvPr>
          <p:cNvSpPr txBox="1">
            <a:spLocks/>
          </p:cNvSpPr>
          <p:nvPr/>
        </p:nvSpPr>
        <p:spPr>
          <a:xfrm>
            <a:off x="164049" y="4479613"/>
            <a:ext cx="6120000" cy="270000"/>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en" dirty="0">
                <a:latin typeface="+mn-lt"/>
              </a:rPr>
              <a:t>connecting offline &amp; online products</a:t>
            </a:r>
            <a:endParaRPr lang="nl-NL" dirty="0">
              <a:latin typeface="+mn-lt"/>
            </a:endParaRPr>
          </a:p>
        </p:txBody>
      </p:sp>
      <p:sp>
        <p:nvSpPr>
          <p:cNvPr id="4" name="Rechthoek 3">
            <a:extLst>
              <a:ext uri="{FF2B5EF4-FFF2-40B4-BE49-F238E27FC236}">
                <a16:creationId xmlns:a16="http://schemas.microsoft.com/office/drawing/2014/main" id="{01240E85-5284-B727-5C5C-BA47315B3D93}"/>
              </a:ext>
            </a:extLst>
          </p:cNvPr>
          <p:cNvSpPr/>
          <p:nvPr/>
        </p:nvSpPr>
        <p:spPr>
          <a:xfrm>
            <a:off x="0" y="3652496"/>
            <a:ext cx="9144000" cy="461665"/>
          </a:xfrm>
          <a:prstGeom prst="rect">
            <a:avLst/>
          </a:prstGeom>
          <a:solidFill>
            <a:schemeClr val="accent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EA29CEC2-4BA4-D8B7-FCA9-FE486F158030}"/>
              </a:ext>
            </a:extLst>
          </p:cNvPr>
          <p:cNvSpPr txBox="1"/>
          <p:nvPr/>
        </p:nvSpPr>
        <p:spPr>
          <a:xfrm>
            <a:off x="3905184" y="3652496"/>
            <a:ext cx="1516056" cy="461665"/>
          </a:xfrm>
          <a:prstGeom prst="rect">
            <a:avLst/>
          </a:prstGeom>
          <a:noFill/>
        </p:spPr>
        <p:txBody>
          <a:bodyPr wrap="none" rtlCol="0">
            <a:spAutoFit/>
          </a:bodyPr>
          <a:lstStyle/>
          <a:p>
            <a:r>
              <a:rPr lang="en" sz="2400" err="1">
                <a:solidFill>
                  <a:srgbClr val="0047BB"/>
                </a:solidFill>
              </a:rPr>
              <a:t>innovation</a:t>
            </a:r>
            <a:endParaRPr lang="nl-NL" sz="2400">
              <a:solidFill>
                <a:srgbClr val="0047BB"/>
              </a:solidFill>
            </a:endParaRPr>
          </a:p>
        </p:txBody>
      </p:sp>
      <p:sp>
        <p:nvSpPr>
          <p:cNvPr id="9" name="Tekstvak 8">
            <a:extLst>
              <a:ext uri="{FF2B5EF4-FFF2-40B4-BE49-F238E27FC236}">
                <a16:creationId xmlns:a16="http://schemas.microsoft.com/office/drawing/2014/main" id="{0F3A6E7C-862B-6DA9-F6EA-F8CAE6180484}"/>
              </a:ext>
            </a:extLst>
          </p:cNvPr>
          <p:cNvSpPr txBox="1"/>
          <p:nvPr/>
        </p:nvSpPr>
        <p:spPr>
          <a:xfrm>
            <a:off x="2288628" y="2174906"/>
            <a:ext cx="4577254" cy="369332"/>
          </a:xfrm>
          <a:prstGeom prst="rect">
            <a:avLst/>
          </a:prstGeom>
          <a:noFill/>
        </p:spPr>
        <p:txBody>
          <a:bodyPr wrap="square">
            <a:spAutoFit/>
          </a:bodyPr>
          <a:lstStyle/>
          <a:p>
            <a:endParaRPr lang="nl-NL"/>
          </a:p>
        </p:txBody>
      </p:sp>
      <p:sp>
        <p:nvSpPr>
          <p:cNvPr id="12" name="Tekstvak 11">
            <a:extLst>
              <a:ext uri="{FF2B5EF4-FFF2-40B4-BE49-F238E27FC236}">
                <a16:creationId xmlns:a16="http://schemas.microsoft.com/office/drawing/2014/main" id="{2D6F0058-3859-FC7C-8F82-FBBFDCF2130E}"/>
              </a:ext>
            </a:extLst>
          </p:cNvPr>
          <p:cNvSpPr txBox="1"/>
          <p:nvPr/>
        </p:nvSpPr>
        <p:spPr>
          <a:xfrm>
            <a:off x="2288628" y="2174906"/>
            <a:ext cx="4577254" cy="369332"/>
          </a:xfrm>
          <a:prstGeom prst="rect">
            <a:avLst/>
          </a:prstGeom>
          <a:noFill/>
        </p:spPr>
        <p:txBody>
          <a:bodyPr wrap="square">
            <a:spAutoFit/>
          </a:bodyPr>
          <a:lstStyle/>
          <a:p>
            <a:endParaRPr lang="nl-NL"/>
          </a:p>
        </p:txBody>
      </p:sp>
      <p:pic>
        <p:nvPicPr>
          <p:cNvPr id="21" name="Afbeelding 20">
            <a:extLst>
              <a:ext uri="{FF2B5EF4-FFF2-40B4-BE49-F238E27FC236}">
                <a16:creationId xmlns:a16="http://schemas.microsoft.com/office/drawing/2014/main" id="{4C100ACB-F13C-EEAA-7638-2F1DB7457A2A}"/>
              </a:ext>
            </a:extLst>
          </p:cNvPr>
          <p:cNvPicPr>
            <a:picLocks noChangeAspect="1"/>
          </p:cNvPicPr>
          <p:nvPr/>
        </p:nvPicPr>
        <p:blipFill>
          <a:blip r:embed="rId8"/>
          <a:stretch>
            <a:fillRect/>
          </a:stretch>
        </p:blipFill>
        <p:spPr>
          <a:xfrm>
            <a:off x="6751328" y="3556333"/>
            <a:ext cx="1994754" cy="870254"/>
          </a:xfrm>
          <a:prstGeom prst="rect">
            <a:avLst/>
          </a:prstGeom>
        </p:spPr>
      </p:pic>
      <p:pic>
        <p:nvPicPr>
          <p:cNvPr id="23" name="Afbeelding 22">
            <a:extLst>
              <a:ext uri="{FF2B5EF4-FFF2-40B4-BE49-F238E27FC236}">
                <a16:creationId xmlns:a16="http://schemas.microsoft.com/office/drawing/2014/main" id="{FB02D204-579C-4D51-801E-5A259045C8FE}"/>
              </a:ext>
            </a:extLst>
          </p:cNvPr>
          <p:cNvPicPr>
            <a:picLocks noChangeAspect="1"/>
          </p:cNvPicPr>
          <p:nvPr/>
        </p:nvPicPr>
        <p:blipFill>
          <a:blip r:embed="rId9"/>
          <a:stretch>
            <a:fillRect/>
          </a:stretch>
        </p:blipFill>
        <p:spPr>
          <a:xfrm>
            <a:off x="389614" y="3470505"/>
            <a:ext cx="1171651" cy="885543"/>
          </a:xfrm>
          <a:prstGeom prst="rect">
            <a:avLst/>
          </a:prstGeom>
        </p:spPr>
      </p:pic>
      <p:pic>
        <p:nvPicPr>
          <p:cNvPr id="26" name="Afbeelding 25">
            <a:extLst>
              <a:ext uri="{FF2B5EF4-FFF2-40B4-BE49-F238E27FC236}">
                <a16:creationId xmlns:a16="http://schemas.microsoft.com/office/drawing/2014/main" id="{F4308252-FD45-0736-9804-783DE69994F6}"/>
              </a:ext>
            </a:extLst>
          </p:cNvPr>
          <p:cNvPicPr>
            <a:picLocks noChangeAspect="1"/>
          </p:cNvPicPr>
          <p:nvPr/>
        </p:nvPicPr>
        <p:blipFill>
          <a:blip r:embed="rId10"/>
          <a:stretch>
            <a:fillRect/>
          </a:stretch>
        </p:blipFill>
        <p:spPr>
          <a:xfrm>
            <a:off x="1561265" y="3470505"/>
            <a:ext cx="680119" cy="885542"/>
          </a:xfrm>
          <a:prstGeom prst="rect">
            <a:avLst/>
          </a:prstGeom>
        </p:spPr>
      </p:pic>
    </p:spTree>
    <p:extLst>
      <p:ext uri="{BB962C8B-B14F-4D97-AF65-F5344CB8AC3E}">
        <p14:creationId xmlns:p14="http://schemas.microsoft.com/office/powerpoint/2010/main" val="1861360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age with inside, building, window, kitchen&#10;&#10;Auto-generated description">
            <a:extLst>
              <a:ext uri="{FF2B5EF4-FFF2-40B4-BE49-F238E27FC236}">
                <a16:creationId xmlns:a16="http://schemas.microsoft.com/office/drawing/2014/main" id="{90F5CD0E-BAD6-794B-934C-FFDBC173E1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496"/>
          <a:stretch/>
        </p:blipFill>
        <p:spPr>
          <a:xfrm>
            <a:off x="14162" y="-11541"/>
            <a:ext cx="9152226" cy="5143500"/>
          </a:xfrm>
          <a:prstGeom prst="rect">
            <a:avLst/>
          </a:prstGeom>
        </p:spPr>
      </p:pic>
      <p:sp>
        <p:nvSpPr>
          <p:cNvPr id="6" name="Rechthoek 5">
            <a:extLst>
              <a:ext uri="{FF2B5EF4-FFF2-40B4-BE49-F238E27FC236}">
                <a16:creationId xmlns:a16="http://schemas.microsoft.com/office/drawing/2014/main" id="{AF4765F3-08E9-F54B-B2C3-B48450593C5A}"/>
              </a:ext>
            </a:extLst>
          </p:cNvPr>
          <p:cNvSpPr/>
          <p:nvPr/>
        </p:nvSpPr>
        <p:spPr>
          <a:xfrm>
            <a:off x="4481110" y="2433251"/>
            <a:ext cx="218330" cy="253916"/>
          </a:xfrm>
          <a:prstGeom prst="rect">
            <a:avLst/>
          </a:prstGeom>
        </p:spPr>
        <p:txBody>
          <a:bodyPr wrap="none">
            <a:spAutoFit/>
          </a:bodyPr>
          <a:lstStyle/>
          <a:p>
            <a:r>
              <a:rPr lang="nl-NL" sz="1050">
                <a:solidFill>
                  <a:srgbClr val="000000"/>
                </a:solidFill>
                <a:latin typeface="Times" pitchFamily="2" charset="0"/>
              </a:rPr>
              <a:t> </a:t>
            </a:r>
            <a:endParaRPr lang="nl-NL" sz="1050"/>
          </a:p>
        </p:txBody>
      </p:sp>
      <p:sp>
        <p:nvSpPr>
          <p:cNvPr id="10" name="Rectangle 9">
            <a:extLst>
              <a:ext uri="{FF2B5EF4-FFF2-40B4-BE49-F238E27FC236}">
                <a16:creationId xmlns:a16="http://schemas.microsoft.com/office/drawing/2014/main" id="{35E8C7B2-DA64-0453-AE42-EA61AD45FB92}"/>
              </a:ext>
            </a:extLst>
          </p:cNvPr>
          <p:cNvSpPr/>
          <p:nvPr/>
        </p:nvSpPr>
        <p:spPr>
          <a:xfrm>
            <a:off x="5663952" y="630315"/>
            <a:ext cx="3480047" cy="2960448"/>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ekstvak 1">
            <a:extLst>
              <a:ext uri="{FF2B5EF4-FFF2-40B4-BE49-F238E27FC236}">
                <a16:creationId xmlns:a16="http://schemas.microsoft.com/office/drawing/2014/main" id="{39D19E53-6DE7-9D48-94DE-B065481C1B49}"/>
              </a:ext>
            </a:extLst>
          </p:cNvPr>
          <p:cNvSpPr txBox="1"/>
          <p:nvPr/>
        </p:nvSpPr>
        <p:spPr>
          <a:xfrm>
            <a:off x="5817857" y="741133"/>
            <a:ext cx="2660317" cy="2894767"/>
          </a:xfrm>
          <a:prstGeom prst="rect">
            <a:avLst/>
          </a:prstGeom>
          <a:noFill/>
        </p:spPr>
        <p:txBody>
          <a:bodyPr wrap="square" lIns="137160" tIns="109728" rIns="137160" bIns="109728" rtlCol="0" anchor="t">
            <a:spAutoFit/>
          </a:bodyPr>
          <a:lstStyle/>
          <a:p>
            <a:pPr>
              <a:lnSpc>
                <a:spcPct val="120000"/>
              </a:lnSpc>
              <a:spcAft>
                <a:spcPts val="450"/>
              </a:spcAft>
            </a:pPr>
            <a:r>
              <a:rPr lang="en" sz="1100" b="1">
                <a:solidFill>
                  <a:schemeClr val="bg1"/>
                </a:solidFill>
                <a:latin typeface="Avenir LT Pro 65 Medium" panose="020B0603020203020204" pitchFamily="34" charset="0"/>
              </a:rPr>
              <a:t>DATA DRIVEN RESEARCH AND RESTORATION</a:t>
            </a:r>
          </a:p>
          <a:p>
            <a:pPr>
              <a:lnSpc>
                <a:spcPct val="120000"/>
              </a:lnSpc>
              <a:spcAft>
                <a:spcPts val="450"/>
              </a:spcAft>
            </a:pPr>
            <a:endParaRPr lang="nl-NL" sz="1100" b="1">
              <a:solidFill>
                <a:schemeClr val="bg1"/>
              </a:solidFill>
              <a:latin typeface="Avenir LT Pro 65 Medium" panose="020B0603020203020204" pitchFamily="34" charset="0"/>
            </a:endParaRPr>
          </a:p>
          <a:p>
            <a:pPr>
              <a:lnSpc>
                <a:spcPct val="120000"/>
              </a:lnSpc>
              <a:spcAft>
                <a:spcPts val="450"/>
              </a:spcAft>
            </a:pPr>
            <a:r>
              <a:rPr lang="en" sz="1600">
                <a:solidFill>
                  <a:schemeClr val="bg1"/>
                </a:solidFill>
                <a:latin typeface="Avenir LT Pro 55 Roman" panose="020B0503020203020204" pitchFamily="34" charset="0"/>
              </a:rPr>
              <a:t>500 TB of research data</a:t>
            </a:r>
          </a:p>
          <a:p>
            <a:pPr>
              <a:lnSpc>
                <a:spcPct val="120000"/>
              </a:lnSpc>
              <a:spcAft>
                <a:spcPts val="450"/>
              </a:spcAft>
            </a:pPr>
            <a:endParaRPr lang="nl-NL" sz="1200">
              <a:solidFill>
                <a:schemeClr val="bg1"/>
              </a:solidFill>
              <a:latin typeface="Avenir LT Pro 55 Roman" panose="020B0503020203020204" pitchFamily="34" charset="0"/>
            </a:endParaRPr>
          </a:p>
          <a:p>
            <a:pPr>
              <a:lnSpc>
                <a:spcPct val="120000"/>
              </a:lnSpc>
              <a:spcAft>
                <a:spcPts val="450"/>
              </a:spcAft>
            </a:pPr>
            <a:r>
              <a:rPr lang="en" sz="1200">
                <a:solidFill>
                  <a:schemeClr val="bg1"/>
                </a:solidFill>
                <a:latin typeface="Avenir LT Pro 55 Roman" panose="020B0503020203020204" pitchFamily="34" charset="0"/>
                <a:ea typeface="+mn-lt"/>
                <a:cs typeface="+mn-lt"/>
              </a:rPr>
              <a:t>717 gigapixels</a:t>
            </a:r>
            <a:endParaRPr lang="nl-NL" sz="1200">
              <a:solidFill>
                <a:schemeClr val="bg1"/>
              </a:solidFill>
              <a:latin typeface="Avenir LT Pro 55 Roman" panose="020B0503020203020204" pitchFamily="34" charset="0"/>
              <a:ea typeface="+mn-lt"/>
              <a:cs typeface="+mn-lt"/>
            </a:endParaRPr>
          </a:p>
          <a:p>
            <a:pPr>
              <a:lnSpc>
                <a:spcPct val="120000"/>
              </a:lnSpc>
              <a:spcAft>
                <a:spcPts val="450"/>
              </a:spcAft>
            </a:pPr>
            <a:r>
              <a:rPr lang="en" sz="1200">
                <a:solidFill>
                  <a:schemeClr val="bg1"/>
                </a:solidFill>
                <a:latin typeface="Avenir LT Pro 55 Roman" panose="020B0503020203020204" pitchFamily="34" charset="0"/>
                <a:ea typeface="+mn-lt"/>
                <a:cs typeface="+mn-lt"/>
              </a:rPr>
              <a:t>Total file size 5.6 terabytes</a:t>
            </a:r>
          </a:p>
          <a:p>
            <a:pPr>
              <a:lnSpc>
                <a:spcPct val="120000"/>
              </a:lnSpc>
              <a:spcAft>
                <a:spcPts val="450"/>
              </a:spcAft>
            </a:pPr>
            <a:endParaRPr lang="nl-NL" sz="1200">
              <a:solidFill>
                <a:schemeClr val="bg1"/>
              </a:solidFill>
              <a:latin typeface="Avenir LT Pro 55 Roman" panose="020B0503020203020204" pitchFamily="34" charset="0"/>
              <a:ea typeface="+mn-lt"/>
              <a:cs typeface="+mn-lt"/>
            </a:endParaRPr>
          </a:p>
          <a:p>
            <a:pPr>
              <a:lnSpc>
                <a:spcPct val="120000"/>
              </a:lnSpc>
              <a:spcAft>
                <a:spcPts val="450"/>
              </a:spcAft>
            </a:pPr>
            <a:r>
              <a:rPr lang="en" sz="1200">
                <a:solidFill>
                  <a:schemeClr val="bg1"/>
                </a:solidFill>
                <a:latin typeface="Avenir LT Pro 55 Roman" panose="020B0503020203020204" pitchFamily="34" charset="0"/>
                <a:ea typeface="+mn-lt"/>
                <a:cs typeface="+mn-lt"/>
              </a:rPr>
              <a:t>AI was used to stitch 8439 individual photos together</a:t>
            </a:r>
            <a:endParaRPr lang="nl-NL" sz="1200">
              <a:solidFill>
                <a:schemeClr val="bg1"/>
              </a:solidFill>
              <a:latin typeface="Avenir LT Pro 55 Roman" panose="020B0503020203020204" pitchFamily="34" charset="0"/>
            </a:endParaRPr>
          </a:p>
        </p:txBody>
      </p:sp>
      <p:pic>
        <p:nvPicPr>
          <p:cNvPr id="11" name="Afbeelding 1">
            <a:extLst>
              <a:ext uri="{FF2B5EF4-FFF2-40B4-BE49-F238E27FC236}">
                <a16:creationId xmlns:a16="http://schemas.microsoft.com/office/drawing/2014/main" id="{82D45AD2-3D87-8215-CC52-4ACB17C3C7AC}"/>
              </a:ext>
            </a:extLst>
          </p:cNvPr>
          <p:cNvPicPr>
            <a:picLocks noChangeAspect="1"/>
          </p:cNvPicPr>
          <p:nvPr/>
        </p:nvPicPr>
        <p:blipFill>
          <a:blip r:embed="rId4"/>
          <a:stretch>
            <a:fillRect/>
          </a:stretch>
        </p:blipFill>
        <p:spPr>
          <a:xfrm>
            <a:off x="1292862" y="245948"/>
            <a:ext cx="3551194" cy="3782041"/>
          </a:xfrm>
          <a:prstGeom prst="rect">
            <a:avLst/>
          </a:prstGeom>
        </p:spPr>
      </p:pic>
      <p:sp>
        <p:nvSpPr>
          <p:cNvPr id="4" name="Rectangle 3">
            <a:extLst>
              <a:ext uri="{FF2B5EF4-FFF2-40B4-BE49-F238E27FC236}">
                <a16:creationId xmlns:a16="http://schemas.microsoft.com/office/drawing/2014/main" id="{28BD7931-1B86-2442-A16B-9A4F0CFB2F54}"/>
              </a:ext>
            </a:extLst>
          </p:cNvPr>
          <p:cNvSpPr/>
          <p:nvPr/>
        </p:nvSpPr>
        <p:spPr>
          <a:xfrm>
            <a:off x="-8225" y="4036437"/>
            <a:ext cx="4852282" cy="830064"/>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5" name="Tekstvak 4">
            <a:extLst>
              <a:ext uri="{FF2B5EF4-FFF2-40B4-BE49-F238E27FC236}">
                <a16:creationId xmlns:a16="http://schemas.microsoft.com/office/drawing/2014/main" id="{B2C7A383-EED3-7148-BB54-44EABF1C9E67}"/>
              </a:ext>
            </a:extLst>
          </p:cNvPr>
          <p:cNvSpPr txBox="1"/>
          <p:nvPr/>
        </p:nvSpPr>
        <p:spPr>
          <a:xfrm>
            <a:off x="410983" y="4155187"/>
            <a:ext cx="4100161" cy="615168"/>
          </a:xfrm>
          <a:prstGeom prst="rect">
            <a:avLst/>
          </a:prstGeom>
          <a:noFill/>
        </p:spPr>
        <p:txBody>
          <a:bodyPr wrap="none" lIns="137160" tIns="109728" rIns="137160" bIns="109728" rtlCol="0" anchor="t">
            <a:spAutoFit/>
          </a:bodyPr>
          <a:lstStyle/>
          <a:p>
            <a:pPr>
              <a:lnSpc>
                <a:spcPct val="90000"/>
              </a:lnSpc>
              <a:spcAft>
                <a:spcPts val="450"/>
              </a:spcAft>
            </a:pPr>
            <a:r>
              <a:rPr lang="en" sz="2800" b="1" err="1">
                <a:solidFill>
                  <a:schemeClr val="bg1"/>
                </a:solidFill>
                <a:latin typeface="Avenir LT Pro 65 Medium" panose="020B0603020203020204" pitchFamily="34" charset="0"/>
              </a:rPr>
              <a:t>Operation Nightwatch</a:t>
            </a:r>
            <a:endParaRPr lang="nl-NL" sz="2800" b="1">
              <a:solidFill>
                <a:schemeClr val="bg1"/>
              </a:solidFill>
              <a:latin typeface="Avenir LT Pro 65 Medium" panose="020B0603020203020204" pitchFamily="34" charset="0"/>
              <a:cs typeface="Calibri"/>
            </a:endParaRPr>
          </a:p>
        </p:txBody>
      </p:sp>
      <p:sp>
        <p:nvSpPr>
          <p:cNvPr id="7" name="Tekstvak 6">
            <a:extLst>
              <a:ext uri="{FF2B5EF4-FFF2-40B4-BE49-F238E27FC236}">
                <a16:creationId xmlns:a16="http://schemas.microsoft.com/office/drawing/2014/main" id="{732B49C1-F993-4024-56C6-9DFB3EA3DB20}"/>
              </a:ext>
            </a:extLst>
          </p:cNvPr>
          <p:cNvSpPr txBox="1"/>
          <p:nvPr/>
        </p:nvSpPr>
        <p:spPr>
          <a:xfrm>
            <a:off x="5519985" y="3980056"/>
            <a:ext cx="2970474" cy="738664"/>
          </a:xfrm>
          <a:prstGeom prst="rect">
            <a:avLst/>
          </a:prstGeom>
          <a:noFill/>
        </p:spPr>
        <p:txBody>
          <a:bodyPr wrap="square">
            <a:spAutoFit/>
          </a:bodyPr>
          <a:lstStyle/>
          <a:p>
            <a:r>
              <a:rPr lang="en" sz="1400">
                <a:solidFill>
                  <a:schemeClr val="bg1">
                    <a:lumMod val="75000"/>
                  </a:schemeClr>
                </a:solidFill>
                <a:hlinkClick r:id="rId5">
                  <a:extLst>
                    <a:ext uri="{A12FA001-AC4F-418D-AE19-62706E023703}">
                      <ahyp:hlinkClr xmlns:ahyp="http://schemas.microsoft.com/office/drawing/2018/hyperlinkcolor" val="tx"/>
                    </a:ext>
                  </a:extLst>
                </a:hlinkClick>
              </a:rPr>
              <a:t>https://www.rijksmuseum.nl/en/whats-on/exhibitions/operation-night-watch/story/results-of-the-research</a:t>
            </a:r>
            <a:r>
              <a:rPr lang="en" sz="1400">
                <a:solidFill>
                  <a:schemeClr val="bg1">
                    <a:lumMod val="75000"/>
                  </a:schemeClr>
                </a:solidFill>
              </a:rPr>
              <a:t> </a:t>
            </a:r>
          </a:p>
        </p:txBody>
      </p:sp>
    </p:spTree>
    <p:extLst>
      <p:ext uri="{BB962C8B-B14F-4D97-AF65-F5344CB8AC3E}">
        <p14:creationId xmlns:p14="http://schemas.microsoft.com/office/powerpoint/2010/main" val="195324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88="http://schemas.microsoft.com/office/powerpoint/2018/8/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fltVal val="0.5"/>
                                          </p:val>
                                        </p:tav>
                                        <p:tav tm="100000">
                                          <p:val>
                                            <p:strVal val="#ppt_x"/>
                                          </p:val>
                                        </p:tav>
                                      </p:tavLst>
                                    </p:anim>
                                    <p:anim calcmode="lin" valueType="num">
                                      <p:cBhvr>
                                        <p:cTn id="11" dur="10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CD0318-839E-DE3F-E6AA-443D1A0444A0}"/>
              </a:ext>
            </a:extLst>
          </p:cNvPr>
          <p:cNvSpPr/>
          <p:nvPr/>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tangle 1">
            <a:extLst>
              <a:ext uri="{FF2B5EF4-FFF2-40B4-BE49-F238E27FC236}">
                <a16:creationId xmlns:a16="http://schemas.microsoft.com/office/drawing/2014/main" id="{F359E881-6CFE-E7AF-162D-4487533F86BE}"/>
              </a:ext>
            </a:extLst>
          </p:cNvPr>
          <p:cNvSpPr/>
          <p:nvPr/>
        </p:nvSpPr>
        <p:spPr>
          <a:xfrm>
            <a:off x="0" y="287187"/>
            <a:ext cx="2926080" cy="2694551"/>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Afbeelding 11">
            <a:extLst>
              <a:ext uri="{FF2B5EF4-FFF2-40B4-BE49-F238E27FC236}">
                <a16:creationId xmlns:a16="http://schemas.microsoft.com/office/drawing/2014/main" id="{D04B3259-E29B-6085-4DB6-B19EB8E88F0B}"/>
              </a:ext>
            </a:extLst>
          </p:cNvPr>
          <p:cNvPicPr>
            <a:picLocks noChangeAspect="1"/>
          </p:cNvPicPr>
          <p:nvPr/>
        </p:nvPicPr>
        <p:blipFill>
          <a:blip r:embed="rId3"/>
          <a:stretch>
            <a:fillRect/>
          </a:stretch>
        </p:blipFill>
        <p:spPr>
          <a:xfrm>
            <a:off x="2218032" y="0"/>
            <a:ext cx="6925968" cy="5143500"/>
          </a:xfrm>
          <a:prstGeom prst="rect">
            <a:avLst/>
          </a:prstGeom>
        </p:spPr>
      </p:pic>
      <p:pic>
        <p:nvPicPr>
          <p:cNvPr id="5" name="Afbeelding 4" descr="Image with newspaper, text, News, screen recording&#10;&#10;Auto-generated description">
            <a:extLst>
              <a:ext uri="{FF2B5EF4-FFF2-40B4-BE49-F238E27FC236}">
                <a16:creationId xmlns:a16="http://schemas.microsoft.com/office/drawing/2014/main" id="{AC68750F-6C76-FB2F-1218-45885E4A5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48" y="450363"/>
            <a:ext cx="3726113" cy="2316691"/>
          </a:xfrm>
          <a:prstGeom prst="rect">
            <a:avLst/>
          </a:prstGeom>
        </p:spPr>
      </p:pic>
    </p:spTree>
    <p:extLst>
      <p:ext uri="{BB962C8B-B14F-4D97-AF65-F5344CB8AC3E}">
        <p14:creationId xmlns:p14="http://schemas.microsoft.com/office/powerpoint/2010/main" val="2992552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CD0318-839E-DE3F-E6AA-443D1A0444A0}"/>
              </a:ext>
            </a:extLst>
          </p:cNvPr>
          <p:cNvSpPr/>
          <p:nvPr/>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Closer to Johannes Vermeer, a Rijksmuseum interactive (1080p 60fps).mp4">
            <a:hlinkClick r:id="" action="ppaction://media"/>
            <a:extLst>
              <a:ext uri="{FF2B5EF4-FFF2-40B4-BE49-F238E27FC236}">
                <a16:creationId xmlns:a16="http://schemas.microsoft.com/office/drawing/2014/main" id="{81C3199A-3365-C177-85F2-8CF05EE8A7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7422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Image with clothes, person, human face, woman&#10;&#10;Auto-generated description">
            <a:extLst>
              <a:ext uri="{FF2B5EF4-FFF2-40B4-BE49-F238E27FC236}">
                <a16:creationId xmlns:a16="http://schemas.microsoft.com/office/drawing/2014/main" id="{3ADFFCE5-BCD0-8DD8-4A90-970526FE3794}"/>
              </a:ext>
            </a:extLst>
          </p:cNvPr>
          <p:cNvPicPr>
            <a:picLocks noChangeAspect="1"/>
          </p:cNvPicPr>
          <p:nvPr/>
        </p:nvPicPr>
        <p:blipFill>
          <a:blip r:embed="rId3">
            <a:alphaModFix amt="91000"/>
            <a:extLst>
              <a:ext uri="{28A0092B-C50C-407E-A947-70E740481C1C}">
                <a14:useLocalDpi xmlns:a14="http://schemas.microsoft.com/office/drawing/2010/main" val="0"/>
              </a:ext>
            </a:extLst>
          </a:blip>
          <a:stretch>
            <a:fillRect/>
          </a:stretch>
        </p:blipFill>
        <p:spPr>
          <a:xfrm>
            <a:off x="0" y="0"/>
            <a:ext cx="9144000" cy="4589139"/>
          </a:xfrm>
          <a:prstGeom prst="rect">
            <a:avLst/>
          </a:prstGeom>
        </p:spPr>
      </p:pic>
      <p:sp>
        <p:nvSpPr>
          <p:cNvPr id="6" name="Rechthoek 5">
            <a:extLst>
              <a:ext uri="{FF2B5EF4-FFF2-40B4-BE49-F238E27FC236}">
                <a16:creationId xmlns:a16="http://schemas.microsoft.com/office/drawing/2014/main" id="{AF4765F3-08E9-F54B-B2C3-B48450593C5A}"/>
              </a:ext>
            </a:extLst>
          </p:cNvPr>
          <p:cNvSpPr/>
          <p:nvPr/>
        </p:nvSpPr>
        <p:spPr>
          <a:xfrm>
            <a:off x="4481110" y="2433251"/>
            <a:ext cx="218330" cy="253916"/>
          </a:xfrm>
          <a:prstGeom prst="rect">
            <a:avLst/>
          </a:prstGeom>
        </p:spPr>
        <p:txBody>
          <a:bodyPr wrap="none">
            <a:spAutoFit/>
          </a:bodyPr>
          <a:lstStyle/>
          <a:p>
            <a:r>
              <a:rPr lang="nl-NL" sz="1050">
                <a:solidFill>
                  <a:srgbClr val="000000"/>
                </a:solidFill>
                <a:latin typeface="Times" pitchFamily="2" charset="0"/>
              </a:rPr>
              <a:t> </a:t>
            </a:r>
            <a:endParaRPr lang="nl-NL" sz="1050"/>
          </a:p>
        </p:txBody>
      </p:sp>
      <p:grpSp>
        <p:nvGrpSpPr>
          <p:cNvPr id="4" name="Groep 3">
            <a:extLst>
              <a:ext uri="{FF2B5EF4-FFF2-40B4-BE49-F238E27FC236}">
                <a16:creationId xmlns:a16="http://schemas.microsoft.com/office/drawing/2014/main" id="{CF749B88-48D0-2B82-DFA3-79D8C21A1C75}"/>
              </a:ext>
            </a:extLst>
          </p:cNvPr>
          <p:cNvGrpSpPr/>
          <p:nvPr/>
        </p:nvGrpSpPr>
        <p:grpSpPr>
          <a:xfrm>
            <a:off x="1891147" y="1480886"/>
            <a:ext cx="5361707" cy="2716209"/>
            <a:chOff x="899762" y="73153"/>
            <a:chExt cx="7599355" cy="4242816"/>
          </a:xfrm>
        </p:grpSpPr>
        <p:pic>
          <p:nvPicPr>
            <p:cNvPr id="2" name="Afbeelding 1">
              <a:extLst>
                <a:ext uri="{FF2B5EF4-FFF2-40B4-BE49-F238E27FC236}">
                  <a16:creationId xmlns:a16="http://schemas.microsoft.com/office/drawing/2014/main" id="{E053F02B-16EE-1175-F154-EB9E7A46AB8C}"/>
                </a:ext>
              </a:extLst>
            </p:cNvPr>
            <p:cNvPicPr>
              <a:picLocks noChangeAspect="1"/>
            </p:cNvPicPr>
            <p:nvPr/>
          </p:nvPicPr>
          <p:blipFill>
            <a:blip r:embed="rId4"/>
            <a:stretch>
              <a:fillRect/>
            </a:stretch>
          </p:blipFill>
          <p:spPr>
            <a:xfrm>
              <a:off x="899762" y="73153"/>
              <a:ext cx="7599355" cy="4242816"/>
            </a:xfrm>
            <a:prstGeom prst="rect">
              <a:avLst/>
            </a:prstGeom>
          </p:spPr>
        </p:pic>
        <p:sp>
          <p:nvSpPr>
            <p:cNvPr id="3" name="Rechthoek 2">
              <a:extLst>
                <a:ext uri="{FF2B5EF4-FFF2-40B4-BE49-F238E27FC236}">
                  <a16:creationId xmlns:a16="http://schemas.microsoft.com/office/drawing/2014/main" id="{C56C367C-4BE4-7F72-8BCD-788092B67333}"/>
                </a:ext>
              </a:extLst>
            </p:cNvPr>
            <p:cNvSpPr/>
            <p:nvPr/>
          </p:nvSpPr>
          <p:spPr>
            <a:xfrm>
              <a:off x="7911516" y="73153"/>
              <a:ext cx="587601" cy="5120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Titel 1">
            <a:extLst>
              <a:ext uri="{FF2B5EF4-FFF2-40B4-BE49-F238E27FC236}">
                <a16:creationId xmlns:a16="http://schemas.microsoft.com/office/drawing/2014/main" id="{C142A88E-B7E6-B82C-5512-223DCDE704B7}"/>
              </a:ext>
            </a:extLst>
          </p:cNvPr>
          <p:cNvSpPr txBox="1">
            <a:spLocks/>
          </p:cNvSpPr>
          <p:nvPr/>
        </p:nvSpPr>
        <p:spPr>
          <a:xfrm>
            <a:off x="234022" y="4590180"/>
            <a:ext cx="6219532" cy="270000"/>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en" sz="2400">
                <a:latin typeface="+mn-lt"/>
              </a:rPr>
              <a:t>customer journey offline – one online platform</a:t>
            </a:r>
          </a:p>
        </p:txBody>
      </p:sp>
      <p:sp>
        <p:nvSpPr>
          <p:cNvPr id="12" name="Tekstvak 11">
            <a:extLst>
              <a:ext uri="{FF2B5EF4-FFF2-40B4-BE49-F238E27FC236}">
                <a16:creationId xmlns:a16="http://schemas.microsoft.com/office/drawing/2014/main" id="{21352782-BB5B-EDC7-341B-E0D4D5AA2AF5}"/>
              </a:ext>
            </a:extLst>
          </p:cNvPr>
          <p:cNvSpPr txBox="1"/>
          <p:nvPr/>
        </p:nvSpPr>
        <p:spPr>
          <a:xfrm>
            <a:off x="1509335" y="448056"/>
            <a:ext cx="6125331" cy="584775"/>
          </a:xfrm>
          <a:prstGeom prst="rect">
            <a:avLst/>
          </a:prstGeom>
          <a:solidFill>
            <a:schemeClr val="bg1">
              <a:lumMod val="95000"/>
              <a:alpha val="0"/>
            </a:schemeClr>
          </a:solidFill>
        </p:spPr>
        <p:txBody>
          <a:bodyPr wrap="none" rtlCol="0">
            <a:spAutoFit/>
          </a:bodyPr>
          <a:lstStyle/>
          <a:p>
            <a:r>
              <a:rPr lang="en" sz="3200">
                <a:solidFill>
                  <a:schemeClr val="bg1"/>
                </a:solidFill>
              </a:rPr>
              <a:t>fine art, beautiful customer journey</a:t>
            </a:r>
            <a:endParaRPr lang="nl-NL" sz="3200">
              <a:solidFill>
                <a:schemeClr val="bg1"/>
              </a:solidFill>
            </a:endParaRPr>
          </a:p>
        </p:txBody>
      </p:sp>
    </p:spTree>
    <p:extLst>
      <p:ext uri="{BB962C8B-B14F-4D97-AF65-F5344CB8AC3E}">
        <p14:creationId xmlns:p14="http://schemas.microsoft.com/office/powerpoint/2010/main" val="36184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72C34-8DEB-9A99-C3F2-9D099DE5A6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4C35D7-FBDC-9CF2-161C-BD1CABC2464D}"/>
              </a:ext>
            </a:extLst>
          </p:cNvPr>
          <p:cNvSpPr>
            <a:spLocks noGrp="1"/>
          </p:cNvSpPr>
          <p:nvPr>
            <p:ph type="title"/>
          </p:nvPr>
        </p:nvSpPr>
        <p:spPr/>
        <p:txBody>
          <a:bodyPr/>
          <a:lstStyle/>
          <a:p>
            <a:endParaRPr lang="nl-NL"/>
          </a:p>
        </p:txBody>
      </p:sp>
      <p:pic>
        <p:nvPicPr>
          <p:cNvPr id="3" name="Picture 2">
            <a:extLst>
              <a:ext uri="{FF2B5EF4-FFF2-40B4-BE49-F238E27FC236}">
                <a16:creationId xmlns:a16="http://schemas.microsoft.com/office/drawing/2014/main" id="{AF4CE58E-147A-2683-F47A-92638769D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4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25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68441E4-C3E7-E1BF-9D20-10E18B1C1D0B}"/>
              </a:ext>
            </a:extLst>
          </p:cNvPr>
          <p:cNvSpPr>
            <a:spLocks noGrp="1"/>
          </p:cNvSpPr>
          <p:nvPr>
            <p:ph type="title"/>
          </p:nvPr>
        </p:nvSpPr>
        <p:spPr>
          <a:xfrm>
            <a:off x="327600" y="4635900"/>
            <a:ext cx="6120000" cy="270000"/>
          </a:xfrm>
        </p:spPr>
        <p:txBody>
          <a:bodyPr/>
          <a:lstStyle/>
          <a:p>
            <a:endParaRPr lang="en-US"/>
          </a:p>
        </p:txBody>
      </p:sp>
      <p:pic>
        <p:nvPicPr>
          <p:cNvPr id="9" name="Tijdelijke aanduiding voor inhoud 8" descr="Afbeelding met hemel, kleding, persoon, gebouw&#10;&#10;Automatisch gegenereerde beschrijving">
            <a:extLst>
              <a:ext uri="{FF2B5EF4-FFF2-40B4-BE49-F238E27FC236}">
                <a16:creationId xmlns:a16="http://schemas.microsoft.com/office/drawing/2014/main" id="{870F5AAF-3F21-E1AD-2C38-8D112DB6AF2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826" r="13728" b="40375"/>
          <a:stretch/>
        </p:blipFill>
        <p:spPr>
          <a:xfrm>
            <a:off x="0" y="-72709"/>
            <a:ext cx="10138026" cy="5216209"/>
          </a:xfrm>
          <a:noFill/>
        </p:spPr>
      </p:pic>
      <p:sp>
        <p:nvSpPr>
          <p:cNvPr id="11" name="Tekstvak 10">
            <a:extLst>
              <a:ext uri="{FF2B5EF4-FFF2-40B4-BE49-F238E27FC236}">
                <a16:creationId xmlns:a16="http://schemas.microsoft.com/office/drawing/2014/main" id="{7875739B-8318-411B-F09F-353255E6E94C}"/>
              </a:ext>
            </a:extLst>
          </p:cNvPr>
          <p:cNvSpPr txBox="1"/>
          <p:nvPr/>
        </p:nvSpPr>
        <p:spPr>
          <a:xfrm>
            <a:off x="2734663" y="171558"/>
            <a:ext cx="4119526" cy="984885"/>
          </a:xfrm>
          <a:prstGeom prst="rect">
            <a:avLst/>
          </a:prstGeom>
          <a:noFill/>
        </p:spPr>
        <p:txBody>
          <a:bodyPr wrap="none" rtlCol="0">
            <a:spAutoFit/>
          </a:bodyPr>
          <a:lstStyle/>
          <a:p>
            <a:pPr algn="ctr"/>
            <a:r>
              <a:rPr lang="nl-NL" sz="2200" b="1" i="0" dirty="0">
                <a:solidFill>
                  <a:srgbClr val="0047BB"/>
                </a:solidFill>
                <a:effectLst/>
                <a:latin typeface="AvenirBlack" panose="02000503020000020003" pitchFamily="2" charset="0"/>
              </a:rPr>
              <a:t>The Art of Enterprise Architecture</a:t>
            </a:r>
          </a:p>
          <a:p>
            <a:pPr algn="ctr"/>
            <a:r>
              <a:rPr lang="nl-NL" b="1" i="1" dirty="0">
                <a:solidFill>
                  <a:srgbClr val="0047BB"/>
                </a:solidFill>
                <a:latin typeface="AvenirBlack" panose="02000503020000020003" pitchFamily="2" charset="0"/>
              </a:rPr>
              <a:t>Rijksmuseum</a:t>
            </a:r>
          </a:p>
          <a:p>
            <a:pPr algn="ctr"/>
            <a:r>
              <a:rPr lang="nl-NL" b="1" i="1" dirty="0">
                <a:solidFill>
                  <a:srgbClr val="0047BB"/>
                </a:solidFill>
                <a:latin typeface="AvenirBlack" panose="02000503020000020003" pitchFamily="2" charset="0"/>
              </a:rPr>
              <a:t>21 mei 2025</a:t>
            </a:r>
            <a:endParaRPr lang="nl-NL" sz="2200" dirty="0"/>
          </a:p>
        </p:txBody>
      </p:sp>
    </p:spTree>
    <p:extLst>
      <p:ext uri="{BB962C8B-B14F-4D97-AF65-F5344CB8AC3E}">
        <p14:creationId xmlns:p14="http://schemas.microsoft.com/office/powerpoint/2010/main" val="290188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919E-24A3-F5C1-FAFE-233573C6FDC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D56E955-8361-4739-34ED-5EFEB5478A74}"/>
              </a:ext>
            </a:extLst>
          </p:cNvPr>
          <p:cNvSpPr/>
          <p:nvPr/>
        </p:nvSpPr>
        <p:spPr>
          <a:xfrm>
            <a:off x="4085400" y="2616970"/>
            <a:ext cx="4724399" cy="1618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5420038-F49A-F59B-DCDE-92251AB6B0D0}"/>
              </a:ext>
            </a:extLst>
          </p:cNvPr>
          <p:cNvSpPr>
            <a:spLocks noGrp="1"/>
          </p:cNvSpPr>
          <p:nvPr>
            <p:ph type="title"/>
          </p:nvPr>
        </p:nvSpPr>
        <p:spPr/>
        <p:txBody>
          <a:bodyPr/>
          <a:lstStyle/>
          <a:p>
            <a:endParaRPr lang="nl-NL"/>
          </a:p>
        </p:txBody>
      </p:sp>
      <p:pic>
        <p:nvPicPr>
          <p:cNvPr id="1026" name="Picture 2" descr="Prof. dr. B.R. (Bas) Bloem">
            <a:extLst>
              <a:ext uri="{FF2B5EF4-FFF2-40B4-BE49-F238E27FC236}">
                <a16:creationId xmlns:a16="http://schemas.microsoft.com/office/drawing/2014/main" id="{FC2DB678-2838-7D37-51E6-B88FC03336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65" y="891792"/>
            <a:ext cx="3856038"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949ED2A2-6FC5-DA18-FCB2-4F1BB0EB2F2B}"/>
              </a:ext>
            </a:extLst>
          </p:cNvPr>
          <p:cNvPicPr>
            <a:picLocks noChangeAspect="1"/>
          </p:cNvPicPr>
          <p:nvPr/>
        </p:nvPicPr>
        <p:blipFill>
          <a:blip r:embed="rId4"/>
          <a:stretch>
            <a:fillRect/>
          </a:stretch>
        </p:blipFill>
        <p:spPr>
          <a:xfrm>
            <a:off x="4085400" y="385501"/>
            <a:ext cx="4724400" cy="1943100"/>
          </a:xfrm>
          <a:prstGeom prst="rect">
            <a:avLst/>
          </a:prstGeom>
        </p:spPr>
      </p:pic>
      <p:sp>
        <p:nvSpPr>
          <p:cNvPr id="3" name="Tekstvak 2">
            <a:extLst>
              <a:ext uri="{FF2B5EF4-FFF2-40B4-BE49-F238E27FC236}">
                <a16:creationId xmlns:a16="http://schemas.microsoft.com/office/drawing/2014/main" id="{563C4781-0FCF-5440-14C2-006B5795F7DB}"/>
              </a:ext>
            </a:extLst>
          </p:cNvPr>
          <p:cNvSpPr txBox="1"/>
          <p:nvPr/>
        </p:nvSpPr>
        <p:spPr>
          <a:xfrm>
            <a:off x="4157785" y="2704123"/>
            <a:ext cx="4673600" cy="1469633"/>
          </a:xfrm>
          <a:prstGeom prst="rect">
            <a:avLst/>
          </a:prstGeom>
          <a:noFill/>
        </p:spPr>
        <p:txBody>
          <a:bodyPr wrap="square" rtlCol="0">
            <a:spAutoFit/>
          </a:bodyPr>
          <a:lstStyle/>
          <a:p>
            <a:r>
              <a:rPr lang="en-US" sz="1600" b="1" i="1" dirty="0">
                <a:solidFill>
                  <a:schemeClr val="accent1">
                    <a:lumMod val="75000"/>
                  </a:schemeClr>
                </a:solidFill>
                <a:effectLst/>
                <a:latin typeface="Segoe Sans"/>
              </a:rPr>
              <a:t>‘Sports and Art Help Combat Parkinson’s’</a:t>
            </a:r>
          </a:p>
          <a:p>
            <a:endParaRPr lang="en-US" sz="1050" i="1" dirty="0">
              <a:solidFill>
                <a:schemeClr val="accent1">
                  <a:lumMod val="75000"/>
                </a:schemeClr>
              </a:solidFill>
              <a:effectLst/>
              <a:latin typeface="Segoe Sans"/>
            </a:endParaRPr>
          </a:p>
          <a:p>
            <a:r>
              <a:rPr lang="en-US" sz="900" i="1" dirty="0">
                <a:solidFill>
                  <a:srgbClr val="424242"/>
                </a:solidFill>
                <a:effectLst/>
                <a:latin typeface="Segoe Sans"/>
              </a:rPr>
              <a:t>'Parkinson Professor' Bas Bloem believes that many people still know too little about Parkinson's disease. Bloem is a neurologist and conducts research at </a:t>
            </a:r>
            <a:r>
              <a:rPr lang="en-US" sz="900" i="1" dirty="0" err="1">
                <a:solidFill>
                  <a:srgbClr val="424242"/>
                </a:solidFill>
                <a:effectLst/>
                <a:latin typeface="Segoe Sans"/>
              </a:rPr>
              <a:t>Radboudumc</a:t>
            </a:r>
            <a:r>
              <a:rPr lang="en-US" sz="900" i="1" dirty="0">
                <a:solidFill>
                  <a:srgbClr val="424242"/>
                </a:solidFill>
                <a:effectLst/>
                <a:latin typeface="Segoe Sans"/>
              </a:rPr>
              <a:t> in Nijmegen on, among other things, the positive effects of music, art, and sports on people with this brain disease. Residents of Nijmegen, people with Parkinson's, and other interested parties are welcome at The Parkinson Weekend in Nijmegen from September 22 to 24. The event features a wide range of activities, including scientific lectures, an art exhibition, films, and dance and sports activities.</a:t>
            </a:r>
            <a:endParaRPr lang="nl-NL" sz="900" i="1" dirty="0"/>
          </a:p>
        </p:txBody>
      </p:sp>
    </p:spTree>
    <p:extLst>
      <p:ext uri="{BB962C8B-B14F-4D97-AF65-F5344CB8AC3E}">
        <p14:creationId xmlns:p14="http://schemas.microsoft.com/office/powerpoint/2010/main" val="245828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C3417-55B8-74C7-B17A-B2D7E61CEB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6B40D7-D025-7848-B55E-ED37BE295C22}"/>
              </a:ext>
            </a:extLst>
          </p:cNvPr>
          <p:cNvSpPr>
            <a:spLocks noGrp="1"/>
          </p:cNvSpPr>
          <p:nvPr>
            <p:ph type="title"/>
          </p:nvPr>
        </p:nvSpPr>
        <p:spPr/>
        <p:txBody>
          <a:bodyPr/>
          <a:lstStyle/>
          <a:p>
            <a:endParaRPr lang="nl-NL"/>
          </a:p>
        </p:txBody>
      </p:sp>
      <p:pic>
        <p:nvPicPr>
          <p:cNvPr id="4" name="Afbeelding 3" descr="Interior design, screen capture, covered image&#10;&#10;AI-generated content may be false.">
            <a:extLst>
              <a:ext uri="{FF2B5EF4-FFF2-40B4-BE49-F238E27FC236}">
                <a16:creationId xmlns:a16="http://schemas.microsoft.com/office/drawing/2014/main" id="{44BB5F3D-9A2F-E357-38C1-F67E24AB5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74"/>
            <a:ext cx="9144000" cy="5137926"/>
          </a:xfrm>
          <a:prstGeom prst="rect">
            <a:avLst/>
          </a:prstGeom>
        </p:spPr>
      </p:pic>
      <p:grpSp>
        <p:nvGrpSpPr>
          <p:cNvPr id="7" name="Groep 6">
            <a:extLst>
              <a:ext uri="{FF2B5EF4-FFF2-40B4-BE49-F238E27FC236}">
                <a16:creationId xmlns:a16="http://schemas.microsoft.com/office/drawing/2014/main" id="{E336C001-3E98-ADFF-296E-3C90C8B1A8E2}"/>
              </a:ext>
            </a:extLst>
          </p:cNvPr>
          <p:cNvGrpSpPr/>
          <p:nvPr/>
        </p:nvGrpSpPr>
        <p:grpSpPr>
          <a:xfrm>
            <a:off x="500184" y="3576797"/>
            <a:ext cx="7498861" cy="1329103"/>
            <a:chOff x="758092" y="1781908"/>
            <a:chExt cx="7498861" cy="1329103"/>
          </a:xfrm>
        </p:grpSpPr>
        <p:sp>
          <p:nvSpPr>
            <p:cNvPr id="3" name="Rechthoek 2">
              <a:extLst>
                <a:ext uri="{FF2B5EF4-FFF2-40B4-BE49-F238E27FC236}">
                  <a16:creationId xmlns:a16="http://schemas.microsoft.com/office/drawing/2014/main" id="{03A772A1-B3FF-08DD-DAC5-4DD3E52B6B09}"/>
                </a:ext>
              </a:extLst>
            </p:cNvPr>
            <p:cNvSpPr/>
            <p:nvPr/>
          </p:nvSpPr>
          <p:spPr>
            <a:xfrm>
              <a:off x="758092" y="1781908"/>
              <a:ext cx="7237046" cy="1329103"/>
            </a:xfrm>
            <a:prstGeom prst="rect">
              <a:avLst/>
            </a:prstGeom>
            <a:solidFill>
              <a:srgbClr val="17092C"/>
            </a:solidFill>
            <a:ln>
              <a:solidFill>
                <a:srgbClr val="1709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945A512-AAE8-D687-D5DC-DCA0E10AF7A3}"/>
                </a:ext>
              </a:extLst>
            </p:cNvPr>
            <p:cNvSpPr txBox="1"/>
            <p:nvPr/>
          </p:nvSpPr>
          <p:spPr>
            <a:xfrm>
              <a:off x="887046" y="1877072"/>
              <a:ext cx="7369907" cy="1138773"/>
            </a:xfrm>
            <a:prstGeom prst="rect">
              <a:avLst/>
            </a:prstGeom>
            <a:noFill/>
          </p:spPr>
          <p:txBody>
            <a:bodyPr wrap="square" rtlCol="0">
              <a:spAutoFit/>
            </a:bodyPr>
            <a:lstStyle/>
            <a:p>
              <a:r>
                <a:rPr lang="nl-NL" sz="1200" dirty="0">
                  <a:solidFill>
                    <a:srgbClr val="DF1794"/>
                  </a:solidFill>
                  <a:latin typeface="Rijksmuseum" panose="02000506040000040003" pitchFamily="50" charset="0"/>
                </a:rPr>
                <a:t>Question</a:t>
              </a:r>
            </a:p>
            <a:p>
              <a:endParaRPr lang="nl-NL" dirty="0">
                <a:solidFill>
                  <a:schemeClr val="bg1"/>
                </a:solidFill>
                <a:latin typeface="Rijksmuseum" panose="02000506040000040003" pitchFamily="50" charset="0"/>
              </a:endParaRPr>
            </a:p>
            <a:p>
              <a:r>
                <a:rPr lang="nl-NL" dirty="0">
                  <a:solidFill>
                    <a:schemeClr val="bg1"/>
                  </a:solidFill>
                  <a:latin typeface="Rijksmuseum" panose="02000506040000040003" pitchFamily="50" charset="0"/>
                </a:rPr>
                <a:t>Is </a:t>
              </a:r>
              <a:r>
                <a:rPr lang="nl-NL" dirty="0" err="1">
                  <a:solidFill>
                    <a:schemeClr val="bg1"/>
                  </a:solidFill>
                  <a:latin typeface="Rijksmuseum" panose="02000506040000040003" pitchFamily="50" charset="0"/>
                </a:rPr>
                <a:t>there</a:t>
              </a:r>
              <a:r>
                <a:rPr lang="nl-NL" dirty="0">
                  <a:solidFill>
                    <a:schemeClr val="bg1"/>
                  </a:solidFill>
                  <a:latin typeface="Rijksmuseum" panose="02000506040000040003" pitchFamily="50" charset="0"/>
                </a:rPr>
                <a:t> a </a:t>
              </a:r>
              <a:r>
                <a:rPr lang="nl-NL" dirty="0" err="1">
                  <a:solidFill>
                    <a:schemeClr val="bg1"/>
                  </a:solidFill>
                  <a:latin typeface="Rijksmuseum" panose="02000506040000040003" pitchFamily="50" charset="0"/>
                </a:rPr>
                <a:t>positive</a:t>
              </a:r>
              <a:r>
                <a:rPr lang="nl-NL" dirty="0">
                  <a:solidFill>
                    <a:schemeClr val="bg1"/>
                  </a:solidFill>
                  <a:latin typeface="Rijksmuseum" panose="02000506040000040003" pitchFamily="50" charset="0"/>
                </a:rPr>
                <a:t> effect on </a:t>
              </a:r>
              <a:r>
                <a:rPr lang="nl-NL" dirty="0" err="1">
                  <a:solidFill>
                    <a:schemeClr val="bg1"/>
                  </a:solidFill>
                  <a:latin typeface="Rijksmuseum" panose="02000506040000040003" pitchFamily="50" charset="0"/>
                </a:rPr>
                <a:t>people</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with</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Parkinson's</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when</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they</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visit</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the</a:t>
              </a:r>
              <a:r>
                <a:rPr lang="nl-NL" dirty="0">
                  <a:solidFill>
                    <a:schemeClr val="bg1"/>
                  </a:solidFill>
                  <a:latin typeface="Rijksmuseum" panose="02000506040000040003" pitchFamily="50" charset="0"/>
                </a:rPr>
                <a:t> museum, </a:t>
              </a:r>
              <a:r>
                <a:rPr lang="nl-NL" dirty="0" err="1">
                  <a:solidFill>
                    <a:schemeClr val="bg1"/>
                  </a:solidFill>
                  <a:latin typeface="Rijksmuseum" panose="02000506040000040003" pitchFamily="50" charset="0"/>
                </a:rPr>
                <a:t>both</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physically</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and</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digitally</a:t>
              </a:r>
              <a:r>
                <a:rPr lang="nl-NL" dirty="0">
                  <a:solidFill>
                    <a:schemeClr val="bg1"/>
                  </a:solidFill>
                  <a:latin typeface="Rijksmuseum" panose="02000506040000040003" pitchFamily="50" charset="0"/>
                </a:rPr>
                <a:t>? </a:t>
              </a:r>
              <a:r>
                <a:rPr lang="nl-NL" dirty="0" err="1">
                  <a:solidFill>
                    <a:schemeClr val="bg1"/>
                  </a:solidFill>
                  <a:latin typeface="Rijksmuseum" panose="02000506040000040003" pitchFamily="50" charset="0"/>
                </a:rPr>
                <a:t>What</a:t>
              </a:r>
              <a:r>
                <a:rPr lang="nl-NL" dirty="0">
                  <a:solidFill>
                    <a:schemeClr val="bg1"/>
                  </a:solidFill>
                  <a:latin typeface="Rijksmuseum" panose="02000506040000040003" pitchFamily="50" charset="0"/>
                </a:rPr>
                <a:t> is </a:t>
              </a:r>
              <a:r>
                <a:rPr lang="nl-NL" dirty="0" err="1">
                  <a:solidFill>
                    <a:schemeClr val="bg1"/>
                  </a:solidFill>
                  <a:latin typeface="Rijksmuseum" panose="02000506040000040003" pitchFamily="50" charset="0"/>
                </a:rPr>
                <a:t>needed</a:t>
              </a:r>
              <a:r>
                <a:rPr lang="nl-NL" dirty="0">
                  <a:solidFill>
                    <a:schemeClr val="bg1"/>
                  </a:solidFill>
                  <a:latin typeface="Rijksmuseum" panose="02000506040000040003" pitchFamily="50" charset="0"/>
                </a:rPr>
                <a:t> for </a:t>
              </a:r>
              <a:r>
                <a:rPr lang="nl-NL" dirty="0" err="1">
                  <a:solidFill>
                    <a:schemeClr val="bg1"/>
                  </a:solidFill>
                  <a:latin typeface="Rijksmuseum" panose="02000506040000040003" pitchFamily="50" charset="0"/>
                </a:rPr>
                <a:t>that</a:t>
              </a:r>
              <a:r>
                <a:rPr lang="nl-NL" dirty="0">
                  <a:solidFill>
                    <a:schemeClr val="bg1"/>
                  </a:solidFill>
                  <a:latin typeface="Rijksmuseum" panose="02000506040000040003" pitchFamily="50" charset="0"/>
                </a:rPr>
                <a:t>?</a:t>
              </a:r>
            </a:p>
          </p:txBody>
        </p:sp>
      </p:grpSp>
      <p:sp>
        <p:nvSpPr>
          <p:cNvPr id="9" name="Rectangle 2">
            <a:extLst>
              <a:ext uri="{FF2B5EF4-FFF2-40B4-BE49-F238E27FC236}">
                <a16:creationId xmlns:a16="http://schemas.microsoft.com/office/drawing/2014/main" id="{74E76C08-8030-6677-EE16-9E495BF1353F}"/>
              </a:ext>
            </a:extLst>
          </p:cNvPr>
          <p:cNvSpPr>
            <a:spLocks noChangeArrowheads="1"/>
          </p:cNvSpPr>
          <p:nvPr/>
        </p:nvSpPr>
        <p:spPr bwMode="auto">
          <a:xfrm>
            <a:off x="500184" y="500185"/>
            <a:ext cx="2524370" cy="923330"/>
          </a:xfrm>
          <a:prstGeom prst="rect">
            <a:avLst/>
          </a:prstGeom>
          <a:solidFill>
            <a:srgbClr val="DF1794"/>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1" i="0" u="none" strike="noStrike" cap="none" normalizeH="0" baseline="0" dirty="0">
                <a:ln>
                  <a:noFill/>
                </a:ln>
                <a:solidFill>
                  <a:schemeClr val="bg1"/>
                </a:solidFill>
                <a:effectLst/>
                <a:latin typeface="Rijksmuseum" panose="02000506040000040003" pitchFamily="50" charset="0"/>
                <a:cs typeface="Segoe UI" panose="020B0502040204020203" pitchFamily="34" charset="0"/>
              </a:rPr>
              <a:t>RESEARCH EFFECT OF </a:t>
            </a:r>
          </a:p>
          <a:p>
            <a:pPr marL="0" marR="0" lvl="0" indent="0" algn="l" defTabSz="914400" rtl="0" eaLnBrk="0" fontAlgn="base" latinLnBrk="0" hangingPunct="0">
              <a:lnSpc>
                <a:spcPct val="100000"/>
              </a:lnSpc>
              <a:spcBef>
                <a:spcPct val="0"/>
              </a:spcBef>
              <a:spcAft>
                <a:spcPct val="0"/>
              </a:spcAft>
              <a:buClrTx/>
              <a:buSzTx/>
              <a:buFontTx/>
              <a:buNone/>
              <a:tabLst/>
            </a:pPr>
            <a:r>
              <a:rPr lang="nl-NL" altLang="nl-NL" b="1" dirty="0">
                <a:solidFill>
                  <a:schemeClr val="bg1"/>
                </a:solidFill>
                <a:latin typeface="Rijksmuseum" panose="02000506040000040003" pitchFamily="50" charset="0"/>
                <a:cs typeface="Segoe UI" panose="020B0502040204020203" pitchFamily="34" charset="0"/>
              </a:rPr>
              <a:t>DIGITAL</a:t>
            </a:r>
            <a:r>
              <a:rPr kumimoji="0" lang="nl-NL" altLang="nl-NL" b="1" i="0" u="none" strike="noStrike" cap="none" normalizeH="0" baseline="0" dirty="0">
                <a:ln>
                  <a:noFill/>
                </a:ln>
                <a:solidFill>
                  <a:schemeClr val="bg1"/>
                </a:solidFill>
                <a:effectLst/>
                <a:latin typeface="Rijksmuseum" panose="02000506040000040003" pitchFamily="50" charset="0"/>
                <a:cs typeface="Segoe UI" panose="020B0502040204020203" pitchFamily="34" charset="0"/>
              </a:rPr>
              <a:t> ART ON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1" i="0" u="none" strike="noStrike" cap="none" normalizeH="0" baseline="0" dirty="0">
                <a:ln>
                  <a:noFill/>
                </a:ln>
                <a:solidFill>
                  <a:schemeClr val="bg1"/>
                </a:solidFill>
                <a:effectLst/>
                <a:latin typeface="Rijksmuseum" panose="02000506040000040003" pitchFamily="50" charset="0"/>
                <a:cs typeface="Segoe UI" panose="020B0502040204020203" pitchFamily="34" charset="0"/>
              </a:rPr>
              <a:t>PARKINSON’S PATIENTS</a:t>
            </a:r>
            <a:endParaRPr kumimoji="0" lang="nl-NL" altLang="nl-NL" sz="1050" b="0" i="0" u="none" strike="noStrike" cap="none" normalizeH="0" baseline="0" dirty="0">
              <a:ln>
                <a:noFill/>
              </a:ln>
              <a:solidFill>
                <a:srgbClr val="242424"/>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8057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55DF7-E363-D206-BECC-8474B5B0B1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18BB15-54D0-3919-C6E2-7B2320135573}"/>
              </a:ext>
            </a:extLst>
          </p:cNvPr>
          <p:cNvSpPr>
            <a:spLocks noGrp="1"/>
          </p:cNvSpPr>
          <p:nvPr>
            <p:ph type="title"/>
          </p:nvPr>
        </p:nvSpPr>
        <p:spPr>
          <a:xfrm>
            <a:off x="327599" y="4635900"/>
            <a:ext cx="6334457" cy="270000"/>
          </a:xfrm>
        </p:spPr>
        <p:txBody>
          <a:bodyPr/>
          <a:lstStyle/>
          <a:p>
            <a:r>
              <a:rPr lang="en" sz="1600" dirty="0">
                <a:latin typeface="+mn-lt"/>
              </a:rPr>
              <a:t>The relationship between health and art has existed for centuries</a:t>
            </a:r>
          </a:p>
        </p:txBody>
      </p:sp>
      <p:pic>
        <p:nvPicPr>
          <p:cNvPr id="4" name="Afbeelding 3" descr="Image with Human face, person, book, person&#10;&#10;AI-generated content may be false.">
            <a:extLst>
              <a:ext uri="{FF2B5EF4-FFF2-40B4-BE49-F238E27FC236}">
                <a16:creationId xmlns:a16="http://schemas.microsoft.com/office/drawing/2014/main" id="{042E75D5-20F8-B597-7068-6A8F6DFF5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 y="0"/>
            <a:ext cx="7772400" cy="4373068"/>
          </a:xfrm>
          <a:prstGeom prst="rect">
            <a:avLst/>
          </a:prstGeom>
        </p:spPr>
      </p:pic>
    </p:spTree>
    <p:extLst>
      <p:ext uri="{BB962C8B-B14F-4D97-AF65-F5344CB8AC3E}">
        <p14:creationId xmlns:p14="http://schemas.microsoft.com/office/powerpoint/2010/main" val="1442839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nvGraphicFramePr>
        <p:xfrm>
          <a:off x="0" y="0"/>
          <a:ext cx="9145854" cy="5143500"/>
        </p:xfrm>
        <a:graphic>
          <a:graphicData uri="http://schemas.openxmlformats.org/presentationml/2006/ole">
            <mc:AlternateContent xmlns:mc="http://schemas.openxmlformats.org/markup-compatibility/2006">
              <mc:Choice xmlns:v="urn:schemas-microsoft-com:vml" Requires="v">
                <p:oleObj name="Presentatie" r:id="rId3" imgW="6094644" imgH="3427618" progId="PowerPoint.Show.12">
                  <p:embed/>
                </p:oleObj>
              </mc:Choice>
              <mc:Fallback>
                <p:oleObj name="Presentatie" r:id="rId3" imgW="6094644" imgH="3427618" progId="PowerPoint.Show.12">
                  <p:embed/>
                  <p:pic>
                    <p:nvPicPr>
                      <p:cNvPr id="2" name="Object 1">
                        <a:hlinkClick r:id="" action="ppaction://ole?verb=0"/>
                      </p:cNvPr>
                      <p:cNvPicPr/>
                      <p:nvPr/>
                    </p:nvPicPr>
                    <p:blipFill>
                      <a:blip r:embed="rId4"/>
                      <a:stretch>
                        <a:fillRect/>
                      </a:stretch>
                    </p:blipFill>
                    <p:spPr>
                      <a:xfrm>
                        <a:off x="0" y="0"/>
                        <a:ext cx="9145854" cy="514350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56D88DE-04F0-7308-CA83-BFE36B1D114B}"/>
              </a:ext>
            </a:extLst>
          </p:cNvPr>
          <p:cNvSpPr/>
          <p:nvPr/>
        </p:nvSpPr>
        <p:spPr>
          <a:xfrm>
            <a:off x="2168866" y="4593920"/>
            <a:ext cx="4791154" cy="549579"/>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3">
            <a:extLst>
              <a:ext uri="{FF2B5EF4-FFF2-40B4-BE49-F238E27FC236}">
                <a16:creationId xmlns:a16="http://schemas.microsoft.com/office/drawing/2014/main" id="{CDC8B60E-F3A0-E944-BC96-96C589CD508B}"/>
              </a:ext>
            </a:extLst>
          </p:cNvPr>
          <p:cNvSpPr txBox="1"/>
          <p:nvPr/>
        </p:nvSpPr>
        <p:spPr>
          <a:xfrm>
            <a:off x="2388019" y="4755323"/>
            <a:ext cx="4367962" cy="419859"/>
          </a:xfrm>
          <a:prstGeom prst="rect">
            <a:avLst/>
          </a:prstGeom>
          <a:noFill/>
        </p:spPr>
        <p:txBody>
          <a:bodyPr wrap="square" lIns="137160" tIns="109728" rIns="137160" bIns="109728" rtlCol="0">
            <a:spAutoFit/>
          </a:bodyPr>
          <a:lstStyle/>
          <a:p>
            <a:pPr algn="ctr">
              <a:lnSpc>
                <a:spcPct val="90000"/>
              </a:lnSpc>
              <a:spcAft>
                <a:spcPts val="450"/>
              </a:spcAft>
            </a:pPr>
            <a:r>
              <a:rPr lang="en-GB" sz="1400" b="1" dirty="0">
                <a:solidFill>
                  <a:schemeClr val="bg1"/>
                </a:solidFill>
                <a:latin typeface="Avenir LT Pro 65 Medium" panose="020B0603020203020204" pitchFamily="34" charset="0"/>
                <a:hlinkClick r:id="rId5">
                  <a:extLst>
                    <a:ext uri="{A12FA001-AC4F-418D-AE19-62706E023703}">
                      <ahyp:hlinkClr xmlns:ahyp="http://schemas.microsoft.com/office/drawing/2018/hyperlinkcolor" val="tx"/>
                    </a:ext>
                  </a:extLst>
                </a:hlinkClick>
              </a:rPr>
              <a:t>r.hendriks@rijksmuseum.nl</a:t>
            </a:r>
            <a:r>
              <a:rPr lang="en-GB" sz="1400" b="1" dirty="0">
                <a:solidFill>
                  <a:schemeClr val="bg1"/>
                </a:solidFill>
                <a:latin typeface="Avenir LT Pro 65 Medium" panose="020B0603020203020204" pitchFamily="34" charset="0"/>
              </a:rPr>
              <a:t> </a:t>
            </a:r>
          </a:p>
        </p:txBody>
      </p:sp>
      <p:sp>
        <p:nvSpPr>
          <p:cNvPr id="6" name="Tekstvak 5">
            <a:extLst>
              <a:ext uri="{FF2B5EF4-FFF2-40B4-BE49-F238E27FC236}">
                <a16:creationId xmlns:a16="http://schemas.microsoft.com/office/drawing/2014/main" id="{329825F6-AA4B-C114-32BF-54B57E24D579}"/>
              </a:ext>
            </a:extLst>
          </p:cNvPr>
          <p:cNvSpPr txBox="1"/>
          <p:nvPr/>
        </p:nvSpPr>
        <p:spPr>
          <a:xfrm>
            <a:off x="-734190" y="380444"/>
            <a:ext cx="184731" cy="369332"/>
          </a:xfrm>
          <a:prstGeom prst="rect">
            <a:avLst/>
          </a:prstGeom>
          <a:noFill/>
        </p:spPr>
        <p:txBody>
          <a:bodyPr wrap="none" rtlCol="0">
            <a:spAutoFit/>
          </a:bodyPr>
          <a:lstStyle/>
          <a:p>
            <a:endParaRPr lang="nl-NL" dirty="0"/>
          </a:p>
        </p:txBody>
      </p:sp>
      <p:sp>
        <p:nvSpPr>
          <p:cNvPr id="8" name="Tekstvak 7">
            <a:extLst>
              <a:ext uri="{FF2B5EF4-FFF2-40B4-BE49-F238E27FC236}">
                <a16:creationId xmlns:a16="http://schemas.microsoft.com/office/drawing/2014/main" id="{E702E93F-F1AD-47FB-6E6C-003E652BE5BE}"/>
              </a:ext>
            </a:extLst>
          </p:cNvPr>
          <p:cNvSpPr txBox="1"/>
          <p:nvPr/>
        </p:nvSpPr>
        <p:spPr>
          <a:xfrm>
            <a:off x="2083242" y="264582"/>
            <a:ext cx="4977516" cy="369332"/>
          </a:xfrm>
          <a:prstGeom prst="rect">
            <a:avLst/>
          </a:prstGeom>
          <a:noFill/>
        </p:spPr>
        <p:txBody>
          <a:bodyPr wrap="square">
            <a:spAutoFit/>
          </a:bodyPr>
          <a:lstStyle/>
          <a:p>
            <a:pPr algn="ctr"/>
            <a:r>
              <a:rPr lang="nl-NL" sz="1800" b="1" i="0" dirty="0">
                <a:solidFill>
                  <a:schemeClr val="bg1"/>
                </a:solidFill>
                <a:effectLst/>
                <a:highlight>
                  <a:srgbClr val="4C4C4E"/>
                </a:highlight>
                <a:latin typeface="AvenirBlack" panose="02000503020000020003" pitchFamily="2" charset="0"/>
              </a:rPr>
              <a:t>The Art of Enterprise Architecture</a:t>
            </a:r>
          </a:p>
        </p:txBody>
      </p:sp>
      <p:sp>
        <p:nvSpPr>
          <p:cNvPr id="3" name="Tekstvak 2">
            <a:extLst>
              <a:ext uri="{FF2B5EF4-FFF2-40B4-BE49-F238E27FC236}">
                <a16:creationId xmlns:a16="http://schemas.microsoft.com/office/drawing/2014/main" id="{FF268CB7-C0B5-D0D1-C78F-8414817DDF09}"/>
              </a:ext>
            </a:extLst>
          </p:cNvPr>
          <p:cNvSpPr txBox="1"/>
          <p:nvPr/>
        </p:nvSpPr>
        <p:spPr>
          <a:xfrm>
            <a:off x="2380462" y="4530165"/>
            <a:ext cx="4367962" cy="419859"/>
          </a:xfrm>
          <a:prstGeom prst="rect">
            <a:avLst/>
          </a:prstGeom>
          <a:noFill/>
        </p:spPr>
        <p:txBody>
          <a:bodyPr wrap="square" lIns="137160" tIns="109728" rIns="137160" bIns="109728" rtlCol="0">
            <a:spAutoFit/>
          </a:bodyPr>
          <a:lstStyle/>
          <a:p>
            <a:pPr algn="ctr">
              <a:lnSpc>
                <a:spcPct val="90000"/>
              </a:lnSpc>
              <a:spcAft>
                <a:spcPts val="450"/>
              </a:spcAft>
            </a:pPr>
            <a:r>
              <a:rPr lang="en-GB" sz="1400" b="1" dirty="0">
                <a:solidFill>
                  <a:schemeClr val="bg1"/>
                </a:solidFill>
                <a:latin typeface="Avenir LT Pro 65 Medium" panose="020B0603020203020204" pitchFamily="34" charset="0"/>
                <a:hlinkClick r:id="rId5">
                  <a:extLst>
                    <a:ext uri="{A12FA001-AC4F-418D-AE19-62706E023703}">
                      <ahyp:hlinkClr xmlns:ahyp="http://schemas.microsoft.com/office/drawing/2018/hyperlinkcolor" val="tx"/>
                    </a:ext>
                  </a:extLst>
                </a:hlinkClick>
              </a:rPr>
              <a:t>r.steman@rijksmuseum.nl</a:t>
            </a:r>
            <a:r>
              <a:rPr lang="en-GB" sz="1400" b="1" dirty="0">
                <a:solidFill>
                  <a:schemeClr val="bg1"/>
                </a:solidFill>
                <a:latin typeface="Avenir LT Pro 65 Medium" panose="020B0603020203020204" pitchFamily="34" charset="0"/>
              </a:rPr>
              <a:t> </a:t>
            </a:r>
          </a:p>
        </p:txBody>
      </p:sp>
    </p:spTree>
    <p:extLst>
      <p:ext uri="{BB962C8B-B14F-4D97-AF65-F5344CB8AC3E}">
        <p14:creationId xmlns:p14="http://schemas.microsoft.com/office/powerpoint/2010/main" val="777373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348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1ED48-96F1-68E6-1B70-31EE1DEC677D}"/>
              </a:ext>
            </a:extLst>
          </p:cNvPr>
          <p:cNvSpPr>
            <a:spLocks noGrp="1"/>
          </p:cNvSpPr>
          <p:nvPr>
            <p:ph type="title"/>
          </p:nvPr>
        </p:nvSpPr>
        <p:spPr>
          <a:xfrm>
            <a:off x="506032" y="4635900"/>
            <a:ext cx="6120000" cy="270000"/>
          </a:xfrm>
        </p:spPr>
        <p:txBody>
          <a:bodyPr/>
          <a:lstStyle/>
          <a:p>
            <a:r>
              <a:rPr lang="nl-NL" b="1" dirty="0" err="1">
                <a:gradFill>
                  <a:gsLst>
                    <a:gs pos="2917">
                      <a:schemeClr val="tx1"/>
                    </a:gs>
                    <a:gs pos="30000">
                      <a:schemeClr val="tx1"/>
                    </a:gs>
                  </a:gsLst>
                  <a:lin ang="5400000" scaled="0"/>
                </a:gradFill>
                <a:latin typeface="Avenir LT Pro 65 Medium"/>
              </a:rPr>
              <a:t>Introduction</a:t>
            </a:r>
            <a:endParaRPr lang="nl-NL" dirty="0"/>
          </a:p>
        </p:txBody>
      </p:sp>
      <p:sp>
        <p:nvSpPr>
          <p:cNvPr id="4" name="Rechthoek 3">
            <a:extLst>
              <a:ext uri="{FF2B5EF4-FFF2-40B4-BE49-F238E27FC236}">
                <a16:creationId xmlns:a16="http://schemas.microsoft.com/office/drawing/2014/main" id="{7110D921-8C8B-3FAC-908D-A5EDA6864F35}"/>
              </a:ext>
            </a:extLst>
          </p:cNvPr>
          <p:cNvSpPr/>
          <p:nvPr/>
        </p:nvSpPr>
        <p:spPr>
          <a:xfrm>
            <a:off x="0" y="-126241"/>
            <a:ext cx="9144000" cy="4503688"/>
          </a:xfrm>
          <a:prstGeom prst="rect">
            <a:avLst/>
          </a:prstGeom>
          <a:gradFill>
            <a:gsLst>
              <a:gs pos="0">
                <a:srgbClr val="19348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710F92C-A8BA-CC3B-E2AE-C030884664D8}"/>
              </a:ext>
            </a:extLst>
          </p:cNvPr>
          <p:cNvPicPr>
            <a:picLocks noChangeAspect="1"/>
          </p:cNvPicPr>
          <p:nvPr/>
        </p:nvPicPr>
        <p:blipFill>
          <a:blip r:embed="rId3"/>
          <a:stretch>
            <a:fillRect/>
          </a:stretch>
        </p:blipFill>
        <p:spPr>
          <a:xfrm>
            <a:off x="4888008" y="237600"/>
            <a:ext cx="3673660" cy="2589022"/>
          </a:xfrm>
          <a:prstGeom prst="rect">
            <a:avLst/>
          </a:prstGeom>
        </p:spPr>
      </p:pic>
      <p:pic>
        <p:nvPicPr>
          <p:cNvPr id="9" name="Afbeelding 8">
            <a:extLst>
              <a:ext uri="{FF2B5EF4-FFF2-40B4-BE49-F238E27FC236}">
                <a16:creationId xmlns:a16="http://schemas.microsoft.com/office/drawing/2014/main" id="{9455BCCD-29D2-8503-28FB-B1DA7754206A}"/>
              </a:ext>
            </a:extLst>
          </p:cNvPr>
          <p:cNvPicPr>
            <a:picLocks noChangeAspect="1"/>
          </p:cNvPicPr>
          <p:nvPr/>
        </p:nvPicPr>
        <p:blipFill>
          <a:blip r:embed="rId4"/>
          <a:stretch>
            <a:fillRect/>
          </a:stretch>
        </p:blipFill>
        <p:spPr>
          <a:xfrm>
            <a:off x="493183" y="237600"/>
            <a:ext cx="3718894" cy="2589022"/>
          </a:xfrm>
          <a:prstGeom prst="rect">
            <a:avLst/>
          </a:prstGeom>
        </p:spPr>
      </p:pic>
      <p:sp>
        <p:nvSpPr>
          <p:cNvPr id="10" name="Rectangle 3">
            <a:extLst>
              <a:ext uri="{FF2B5EF4-FFF2-40B4-BE49-F238E27FC236}">
                <a16:creationId xmlns:a16="http://schemas.microsoft.com/office/drawing/2014/main" id="{03B365D2-70BE-21F8-1D68-3E1B4F82BE8A}"/>
              </a:ext>
            </a:extLst>
          </p:cNvPr>
          <p:cNvSpPr/>
          <p:nvPr/>
        </p:nvSpPr>
        <p:spPr>
          <a:xfrm>
            <a:off x="479989" y="3064222"/>
            <a:ext cx="3732087" cy="667656"/>
          </a:xfrm>
          <a:prstGeom prst="rect">
            <a:avLst/>
          </a:prstGeom>
          <a:solidFill>
            <a:srgbClr val="000000">
              <a:alpha val="6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1" name="Tekstvak 6">
            <a:extLst>
              <a:ext uri="{FF2B5EF4-FFF2-40B4-BE49-F238E27FC236}">
                <a16:creationId xmlns:a16="http://schemas.microsoft.com/office/drawing/2014/main" id="{17364BE3-2BB5-28C9-46C4-5B5249665D15}"/>
              </a:ext>
            </a:extLst>
          </p:cNvPr>
          <p:cNvSpPr txBox="1"/>
          <p:nvPr/>
        </p:nvSpPr>
        <p:spPr>
          <a:xfrm>
            <a:off x="615770" y="3223021"/>
            <a:ext cx="3596306" cy="344966"/>
          </a:xfrm>
          <a:prstGeom prst="rect">
            <a:avLst/>
          </a:prstGeom>
          <a:noFill/>
        </p:spPr>
        <p:txBody>
          <a:bodyPr wrap="none" lIns="68580" tIns="34290" rIns="68580" bIns="34290" rtlCol="0" anchor="t">
            <a:spAutoFit/>
          </a:bodyPr>
          <a:lstStyle/>
          <a:p>
            <a:pPr>
              <a:lnSpc>
                <a:spcPct val="120000"/>
              </a:lnSpc>
            </a:pPr>
            <a:r>
              <a:rPr lang="nl-NL" sz="1600" b="1" i="1" dirty="0">
                <a:solidFill>
                  <a:schemeClr val="bg1"/>
                </a:solidFill>
                <a:latin typeface="Avenir LT Pro 55 Roman" panose="020B0503020203020204" pitchFamily="34" charset="0"/>
                <a:cs typeface="Arial" panose="020B0604020202020204" pitchFamily="34" charset="0"/>
              </a:rPr>
              <a:t>Rob Hendriks </a:t>
            </a:r>
            <a:r>
              <a:rPr lang="nl-NL" sz="1600" i="1" dirty="0">
                <a:solidFill>
                  <a:schemeClr val="bg1"/>
                </a:solidFill>
                <a:latin typeface="Avenir LT Pro 55 Roman" panose="020B0503020203020204" pitchFamily="34" charset="0"/>
                <a:cs typeface="Arial" panose="020B0604020202020204" pitchFamily="34" charset="0"/>
              </a:rPr>
              <a:t>–  </a:t>
            </a:r>
            <a:r>
              <a:rPr lang="nl-NL" sz="1600" i="1" dirty="0" err="1">
                <a:solidFill>
                  <a:schemeClr val="bg1"/>
                </a:solidFill>
                <a:latin typeface="Avenir LT Pro 55 Roman" panose="020B0503020203020204" pitchFamily="34" charset="0"/>
                <a:cs typeface="Arial" panose="020B0604020202020204" pitchFamily="34" charset="0"/>
              </a:rPr>
              <a:t>former</a:t>
            </a:r>
            <a:r>
              <a:rPr lang="nl-NL" sz="1600" i="1" dirty="0">
                <a:solidFill>
                  <a:schemeClr val="bg1"/>
                </a:solidFill>
                <a:latin typeface="Avenir LT Pro 55 Roman" panose="020B0503020203020204" pitchFamily="34" charset="0"/>
                <a:cs typeface="Arial" panose="020B0604020202020204" pitchFamily="34" charset="0"/>
              </a:rPr>
              <a:t> CIO, Rijksmuseum</a:t>
            </a:r>
          </a:p>
        </p:txBody>
      </p:sp>
      <p:sp>
        <p:nvSpPr>
          <p:cNvPr id="12" name="Rectangle 3">
            <a:extLst>
              <a:ext uri="{FF2B5EF4-FFF2-40B4-BE49-F238E27FC236}">
                <a16:creationId xmlns:a16="http://schemas.microsoft.com/office/drawing/2014/main" id="{F7D55017-40FF-9346-8F40-B31107FD01A9}"/>
              </a:ext>
            </a:extLst>
          </p:cNvPr>
          <p:cNvSpPr/>
          <p:nvPr/>
        </p:nvSpPr>
        <p:spPr>
          <a:xfrm>
            <a:off x="4858794" y="3062669"/>
            <a:ext cx="3732087" cy="667656"/>
          </a:xfrm>
          <a:prstGeom prst="rect">
            <a:avLst/>
          </a:prstGeom>
          <a:solidFill>
            <a:srgbClr val="000000">
              <a:alpha val="6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3" name="Tekstvak 6">
            <a:extLst>
              <a:ext uri="{FF2B5EF4-FFF2-40B4-BE49-F238E27FC236}">
                <a16:creationId xmlns:a16="http://schemas.microsoft.com/office/drawing/2014/main" id="{58A8960D-9055-9639-32BB-665308D6384C}"/>
              </a:ext>
            </a:extLst>
          </p:cNvPr>
          <p:cNvSpPr txBox="1"/>
          <p:nvPr/>
        </p:nvSpPr>
        <p:spPr>
          <a:xfrm>
            <a:off x="5018669" y="3190463"/>
            <a:ext cx="3214726" cy="344966"/>
          </a:xfrm>
          <a:prstGeom prst="rect">
            <a:avLst/>
          </a:prstGeom>
          <a:noFill/>
        </p:spPr>
        <p:txBody>
          <a:bodyPr wrap="none" lIns="68580" tIns="34290" rIns="68580" bIns="34290" rtlCol="0" anchor="t">
            <a:spAutoFit/>
          </a:bodyPr>
          <a:lstStyle/>
          <a:p>
            <a:pPr>
              <a:lnSpc>
                <a:spcPct val="120000"/>
              </a:lnSpc>
            </a:pPr>
            <a:r>
              <a:rPr lang="nl-NL" sz="1600" b="1" i="1" dirty="0">
                <a:solidFill>
                  <a:schemeClr val="bg1"/>
                </a:solidFill>
                <a:latin typeface="Avenir LT Pro 55 Roman" panose="020B0503020203020204" pitchFamily="34" charset="0"/>
                <a:cs typeface="Arial" panose="020B0604020202020204" pitchFamily="34" charset="0"/>
              </a:rPr>
              <a:t>Robbert Steman </a:t>
            </a:r>
            <a:r>
              <a:rPr lang="nl-NL" sz="1600" i="1" dirty="0">
                <a:solidFill>
                  <a:schemeClr val="bg1"/>
                </a:solidFill>
                <a:latin typeface="Avenir LT Pro 55 Roman" panose="020B0503020203020204" pitchFamily="34" charset="0"/>
                <a:cs typeface="Arial" panose="020B0604020202020204" pitchFamily="34" charset="0"/>
              </a:rPr>
              <a:t>–   EA, Rijksmuseum</a:t>
            </a:r>
          </a:p>
        </p:txBody>
      </p:sp>
    </p:spTree>
    <p:extLst>
      <p:ext uri="{BB962C8B-B14F-4D97-AF65-F5344CB8AC3E}">
        <p14:creationId xmlns:p14="http://schemas.microsoft.com/office/powerpoint/2010/main" val="3794859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3481"/>
        </a:solidFill>
        <a:effectLst/>
      </p:bgPr>
    </p:bg>
    <p:spTree>
      <p:nvGrpSpPr>
        <p:cNvPr id="1" name=""/>
        <p:cNvGrpSpPr/>
        <p:nvPr/>
      </p:nvGrpSpPr>
      <p:grpSpPr>
        <a:xfrm>
          <a:off x="0" y="0"/>
          <a:ext cx="0" cy="0"/>
          <a:chOff x="0" y="0"/>
          <a:chExt cx="0" cy="0"/>
        </a:xfrm>
      </p:grpSpPr>
      <p:pic>
        <p:nvPicPr>
          <p:cNvPr id="4" name="Afbeelding 3" descr="Afbeelding met gebouw, buiten, lucht, klok&#10;&#10;Beschrijving is gegenereerd met zeer hoge betrouwbaarheid">
            <a:extLst>
              <a:ext uri="{FF2B5EF4-FFF2-40B4-BE49-F238E27FC236}">
                <a16:creationId xmlns:a16="http://schemas.microsoft.com/office/drawing/2014/main" id="{B75434E3-8EEE-4CEB-B71D-3039D9075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183681"/>
          </a:solidFill>
        </p:spPr>
      </p:pic>
      <p:sp>
        <p:nvSpPr>
          <p:cNvPr id="5" name="Rectangle 4">
            <a:extLst>
              <a:ext uri="{FF2B5EF4-FFF2-40B4-BE49-F238E27FC236}">
                <a16:creationId xmlns:a16="http://schemas.microsoft.com/office/drawing/2014/main" id="{A471466D-E2FC-1E62-A6C0-57CD813F3279}"/>
              </a:ext>
            </a:extLst>
          </p:cNvPr>
          <p:cNvSpPr/>
          <p:nvPr/>
        </p:nvSpPr>
        <p:spPr>
          <a:xfrm>
            <a:off x="1" y="3962401"/>
            <a:ext cx="2258940" cy="553998"/>
          </a:xfrm>
          <a:prstGeom prst="rect">
            <a:avLst/>
          </a:prstGeom>
          <a:solidFill>
            <a:schemeClr val="tx1">
              <a:lumMod val="75000"/>
              <a:lumOff val="25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6" name="Tekstvak 6">
            <a:extLst>
              <a:ext uri="{FF2B5EF4-FFF2-40B4-BE49-F238E27FC236}">
                <a16:creationId xmlns:a16="http://schemas.microsoft.com/office/drawing/2014/main" id="{5D5A6CFB-587F-E4CB-CB29-5BEDEEE94E2E}"/>
              </a:ext>
            </a:extLst>
          </p:cNvPr>
          <p:cNvSpPr txBox="1"/>
          <p:nvPr/>
        </p:nvSpPr>
        <p:spPr>
          <a:xfrm>
            <a:off x="251506" y="4063775"/>
            <a:ext cx="1518814" cy="344966"/>
          </a:xfrm>
          <a:prstGeom prst="rect">
            <a:avLst/>
          </a:prstGeom>
          <a:noFill/>
        </p:spPr>
        <p:txBody>
          <a:bodyPr wrap="none" lIns="68580" tIns="34290" rIns="68580" bIns="34290" rtlCol="0" anchor="t">
            <a:spAutoFit/>
          </a:bodyPr>
          <a:lstStyle/>
          <a:p>
            <a:pPr>
              <a:lnSpc>
                <a:spcPct val="120000"/>
              </a:lnSpc>
            </a:pPr>
            <a:r>
              <a:rPr lang="nl-NL" sz="1600" i="1" dirty="0" err="1">
                <a:solidFill>
                  <a:schemeClr val="bg1"/>
                </a:solidFill>
                <a:latin typeface="Avenir LT Pro 55 Roman" panose="020B0503020203020204" pitchFamily="34" charset="0"/>
                <a:cs typeface="Arial" panose="020B0604020202020204" pitchFamily="34" charset="0"/>
              </a:rPr>
              <a:t>Founded</a:t>
            </a:r>
            <a:r>
              <a:rPr lang="nl-NL" sz="1600" i="1" dirty="0">
                <a:solidFill>
                  <a:schemeClr val="bg1"/>
                </a:solidFill>
                <a:latin typeface="Avenir LT Pro 55 Roman" panose="020B0503020203020204" pitchFamily="34" charset="0"/>
                <a:cs typeface="Arial" panose="020B0604020202020204" pitchFamily="34" charset="0"/>
              </a:rPr>
              <a:t> in 1800</a:t>
            </a:r>
          </a:p>
        </p:txBody>
      </p:sp>
      <p:sp>
        <p:nvSpPr>
          <p:cNvPr id="7" name="Tekstvak 6">
            <a:extLst>
              <a:ext uri="{FF2B5EF4-FFF2-40B4-BE49-F238E27FC236}">
                <a16:creationId xmlns:a16="http://schemas.microsoft.com/office/drawing/2014/main" id="{A4F33407-37C3-268F-9AC4-6BCDAA206329}"/>
              </a:ext>
            </a:extLst>
          </p:cNvPr>
          <p:cNvSpPr txBox="1"/>
          <p:nvPr/>
        </p:nvSpPr>
        <p:spPr>
          <a:xfrm>
            <a:off x="6009472" y="244085"/>
            <a:ext cx="2750457" cy="1366849"/>
          </a:xfrm>
          <a:prstGeom prst="rect">
            <a:avLst/>
          </a:prstGeom>
          <a:noFill/>
        </p:spPr>
        <p:txBody>
          <a:bodyPr wrap="square" lIns="68580" tIns="34290" rIns="68580" bIns="34290" rtlCol="0" anchor="t">
            <a:spAutoFit/>
          </a:bodyPr>
          <a:lstStyle/>
          <a:p>
            <a:pPr>
              <a:lnSpc>
                <a:spcPct val="120000"/>
              </a:lnSpc>
            </a:pPr>
            <a:r>
              <a:rPr lang="en-US" sz="2400" b="1" i="0" dirty="0">
                <a:solidFill>
                  <a:schemeClr val="bg1"/>
                </a:solidFill>
                <a:effectLst/>
                <a:latin typeface="Segoe Sans"/>
              </a:rPr>
              <a:t>The Rijksmuseum connects people, art, and history.</a:t>
            </a:r>
            <a:endParaRPr lang="nl-NL" sz="2400" b="1" dirty="0">
              <a:solidFill>
                <a:schemeClr val="bg1"/>
              </a:solidFill>
              <a:latin typeface="Avenir LT Pro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1223508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CA7BF7-B88B-C7D1-7D7E-4BE9206D1FA9}"/>
              </a:ext>
            </a:extLst>
          </p:cNvPr>
          <p:cNvSpPr/>
          <p:nvPr/>
        </p:nvSpPr>
        <p:spPr>
          <a:xfrm>
            <a:off x="4565650" y="0"/>
            <a:ext cx="45783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kstvak 2"/>
          <p:cNvSpPr txBox="1"/>
          <p:nvPr/>
        </p:nvSpPr>
        <p:spPr>
          <a:xfrm>
            <a:off x="4913539" y="1652596"/>
            <a:ext cx="3970969" cy="3373359"/>
          </a:xfrm>
          <a:prstGeom prst="rect">
            <a:avLst/>
          </a:prstGeom>
          <a:noFill/>
        </p:spPr>
        <p:txBody>
          <a:bodyPr wrap="square" lIns="91440" tIns="45720" rIns="91440" bIns="45720" rtlCol="0" anchor="t">
            <a:spAutoFit/>
          </a:bodyPr>
          <a:lstStyle/>
          <a:p>
            <a:pPr fontAlgn="base">
              <a:lnSpc>
                <a:spcPct val="150000"/>
              </a:lnSpc>
            </a:pPr>
            <a:r>
              <a:rPr lang="en-US" dirty="0">
                <a:latin typeface="Avenir LT Pro 55 Roman" panose="020B0503020203020204" pitchFamily="34" charset="0"/>
                <a:cs typeface="Arial" panose="020B0604020202020204" pitchFamily="34" charset="0"/>
              </a:rPr>
              <a:t>collection: 1.1 million objects
approximately 1000 employees
Amsterdam, Amersfoort</a:t>
            </a:r>
          </a:p>
          <a:p>
            <a:pPr fontAlgn="base">
              <a:lnSpc>
                <a:spcPct val="150000"/>
              </a:lnSpc>
            </a:pPr>
            <a:r>
              <a:rPr lang="en-US" dirty="0">
                <a:latin typeface="Avenir LT Pro 55 Roman" panose="020B0503020203020204" pitchFamily="34" charset="0"/>
                <a:cs typeface="Arial" panose="020B0604020202020204" pitchFamily="34" charset="0"/>
              </a:rPr>
              <a:t>
2.7 million visitors per year
8.1 million unique visitors online
Social channel reach: 70 million</a:t>
            </a:r>
          </a:p>
          <a:p>
            <a:pPr>
              <a:lnSpc>
                <a:spcPct val="150000"/>
              </a:lnSpc>
            </a:pPr>
            <a:endParaRPr lang="en-US" dirty="0">
              <a:latin typeface="Avenir LT Pro 55 Roman" panose="020B0503020203020204" pitchFamily="34" charset="0"/>
              <a:cs typeface="Arial" panose="020B0604020202020204" pitchFamily="34" charset="0"/>
            </a:endParaRPr>
          </a:p>
        </p:txBody>
      </p:sp>
      <p:pic>
        <p:nvPicPr>
          <p:cNvPr id="67586" name="Picture 2" descr="The Milkmaid, Johannes Vermeer, c. 1660 - Rijksmuseum">
            <a:extLst>
              <a:ext uri="{FF2B5EF4-FFF2-40B4-BE49-F238E27FC236}">
                <a16:creationId xmlns:a16="http://schemas.microsoft.com/office/drawing/2014/main" id="{661A6668-06AA-3A29-70D6-7CED80D01F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656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8C805F12-2970-6BCB-B71C-0E7852EC54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0665" y="850893"/>
            <a:ext cx="3092856" cy="364957"/>
          </a:xfrm>
          <a:prstGeom prst="rect">
            <a:avLst/>
          </a:prstGeom>
        </p:spPr>
      </p:pic>
    </p:spTree>
    <p:extLst>
      <p:ext uri="{BB962C8B-B14F-4D97-AF65-F5344CB8AC3E}">
        <p14:creationId xmlns:p14="http://schemas.microsoft.com/office/powerpoint/2010/main" val="1962244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029F14D-3D8C-7431-BBF6-8BA66B422076}"/>
              </a:ext>
            </a:extLst>
          </p:cNvPr>
          <p:cNvPicPr>
            <a:picLocks noChangeAspect="1"/>
          </p:cNvPicPr>
          <p:nvPr/>
        </p:nvPicPr>
        <p:blipFill>
          <a:blip r:embed="rId3"/>
          <a:stretch>
            <a:fillRect/>
          </a:stretch>
        </p:blipFill>
        <p:spPr>
          <a:xfrm>
            <a:off x="180003" y="132184"/>
            <a:ext cx="2112430" cy="2019915"/>
          </a:xfrm>
          <a:prstGeom prst="rect">
            <a:avLst/>
          </a:prstGeom>
        </p:spPr>
      </p:pic>
      <p:pic>
        <p:nvPicPr>
          <p:cNvPr id="14" name="Afbeelding 13">
            <a:extLst>
              <a:ext uri="{FF2B5EF4-FFF2-40B4-BE49-F238E27FC236}">
                <a16:creationId xmlns:a16="http://schemas.microsoft.com/office/drawing/2014/main" id="{8C9017F0-2A80-A505-D120-A64925A41D76}"/>
              </a:ext>
            </a:extLst>
          </p:cNvPr>
          <p:cNvPicPr>
            <a:picLocks noChangeAspect="1"/>
          </p:cNvPicPr>
          <p:nvPr/>
        </p:nvPicPr>
        <p:blipFill>
          <a:blip r:embed="rId4"/>
          <a:stretch>
            <a:fillRect/>
          </a:stretch>
        </p:blipFill>
        <p:spPr>
          <a:xfrm>
            <a:off x="2493280" y="132184"/>
            <a:ext cx="2024965" cy="2019915"/>
          </a:xfrm>
          <a:prstGeom prst="rect">
            <a:avLst/>
          </a:prstGeom>
        </p:spPr>
      </p:pic>
      <p:pic>
        <p:nvPicPr>
          <p:cNvPr id="19" name="Afbeelding 18">
            <a:extLst>
              <a:ext uri="{FF2B5EF4-FFF2-40B4-BE49-F238E27FC236}">
                <a16:creationId xmlns:a16="http://schemas.microsoft.com/office/drawing/2014/main" id="{E16B84F9-5E9B-B749-FD66-47553DD5986E}"/>
              </a:ext>
            </a:extLst>
          </p:cNvPr>
          <p:cNvPicPr>
            <a:picLocks noChangeAspect="1"/>
          </p:cNvPicPr>
          <p:nvPr/>
        </p:nvPicPr>
        <p:blipFill>
          <a:blip r:embed="rId5"/>
          <a:stretch>
            <a:fillRect/>
          </a:stretch>
        </p:blipFill>
        <p:spPr>
          <a:xfrm>
            <a:off x="4719092" y="132184"/>
            <a:ext cx="2082387" cy="2019915"/>
          </a:xfrm>
          <a:prstGeom prst="rect">
            <a:avLst/>
          </a:prstGeom>
        </p:spPr>
      </p:pic>
      <p:pic>
        <p:nvPicPr>
          <p:cNvPr id="21" name="Afbeelding 20">
            <a:extLst>
              <a:ext uri="{FF2B5EF4-FFF2-40B4-BE49-F238E27FC236}">
                <a16:creationId xmlns:a16="http://schemas.microsoft.com/office/drawing/2014/main" id="{91B8E704-872B-6423-7F85-11753EB7D0B6}"/>
              </a:ext>
            </a:extLst>
          </p:cNvPr>
          <p:cNvPicPr>
            <a:picLocks noChangeAspect="1"/>
          </p:cNvPicPr>
          <p:nvPr/>
        </p:nvPicPr>
        <p:blipFill>
          <a:blip r:embed="rId6"/>
          <a:stretch>
            <a:fillRect/>
          </a:stretch>
        </p:blipFill>
        <p:spPr>
          <a:xfrm>
            <a:off x="6602304" y="2271996"/>
            <a:ext cx="2112430" cy="2026287"/>
          </a:xfrm>
          <a:prstGeom prst="rect">
            <a:avLst/>
          </a:prstGeom>
        </p:spPr>
      </p:pic>
      <p:pic>
        <p:nvPicPr>
          <p:cNvPr id="22" name="Afbeelding 21">
            <a:extLst>
              <a:ext uri="{FF2B5EF4-FFF2-40B4-BE49-F238E27FC236}">
                <a16:creationId xmlns:a16="http://schemas.microsoft.com/office/drawing/2014/main" id="{197CF772-3335-62EB-7BED-C46C824FF2CB}"/>
              </a:ext>
            </a:extLst>
          </p:cNvPr>
          <p:cNvPicPr>
            <a:picLocks noChangeAspect="1"/>
          </p:cNvPicPr>
          <p:nvPr/>
        </p:nvPicPr>
        <p:blipFill>
          <a:blip r:embed="rId7"/>
          <a:stretch>
            <a:fillRect/>
          </a:stretch>
        </p:blipFill>
        <p:spPr>
          <a:xfrm>
            <a:off x="4310166" y="2271996"/>
            <a:ext cx="2024966" cy="2019916"/>
          </a:xfrm>
          <a:prstGeom prst="rect">
            <a:avLst/>
          </a:prstGeom>
        </p:spPr>
      </p:pic>
      <p:pic>
        <p:nvPicPr>
          <p:cNvPr id="23" name="Afbeelding 22">
            <a:extLst>
              <a:ext uri="{FF2B5EF4-FFF2-40B4-BE49-F238E27FC236}">
                <a16:creationId xmlns:a16="http://schemas.microsoft.com/office/drawing/2014/main" id="{59EE5E37-3DF5-9689-199F-2744CBC4A2FB}"/>
              </a:ext>
            </a:extLst>
          </p:cNvPr>
          <p:cNvPicPr>
            <a:picLocks noChangeAspect="1"/>
          </p:cNvPicPr>
          <p:nvPr/>
        </p:nvPicPr>
        <p:blipFill>
          <a:blip r:embed="rId8"/>
          <a:stretch>
            <a:fillRect/>
          </a:stretch>
        </p:blipFill>
        <p:spPr>
          <a:xfrm>
            <a:off x="378786" y="2271996"/>
            <a:ext cx="3664209" cy="2026287"/>
          </a:xfrm>
          <a:prstGeom prst="rect">
            <a:avLst/>
          </a:prstGeom>
        </p:spPr>
      </p:pic>
      <p:sp>
        <p:nvSpPr>
          <p:cNvPr id="25" name="Tekstvak 3">
            <a:extLst>
              <a:ext uri="{FF2B5EF4-FFF2-40B4-BE49-F238E27FC236}">
                <a16:creationId xmlns:a16="http://schemas.microsoft.com/office/drawing/2014/main" id="{391642BA-E085-5375-30DF-61F54635CDFE}"/>
              </a:ext>
            </a:extLst>
          </p:cNvPr>
          <p:cNvSpPr txBox="1"/>
          <p:nvPr/>
        </p:nvSpPr>
        <p:spPr>
          <a:xfrm>
            <a:off x="180003" y="4534775"/>
            <a:ext cx="5258491" cy="470898"/>
          </a:xfrm>
          <a:prstGeom prst="rect">
            <a:avLst/>
          </a:prstGeom>
          <a:noFill/>
        </p:spPr>
        <p:txBody>
          <a:bodyPr wrap="none" lIns="137160" tIns="109728" rIns="137160" bIns="109728" rtlCol="0" anchor="t">
            <a:spAutoFit/>
          </a:bodyPr>
          <a:lstStyle/>
          <a:p>
            <a:pPr>
              <a:lnSpc>
                <a:spcPct val="90000"/>
              </a:lnSpc>
              <a:spcAft>
                <a:spcPts val="450"/>
              </a:spcAft>
            </a:pPr>
            <a:r>
              <a:rPr lang="en-US" b="1" dirty="0">
                <a:gradFill>
                  <a:gsLst>
                    <a:gs pos="2917">
                      <a:schemeClr val="tx1"/>
                    </a:gs>
                    <a:gs pos="30000">
                      <a:schemeClr val="tx1"/>
                    </a:gs>
                  </a:gsLst>
                  <a:lin ang="5400000" scaled="0"/>
                </a:gradFill>
                <a:latin typeface="Avenir LT Pro 65 Medium"/>
              </a:rPr>
              <a:t>800 years of Dutch history, from 1200 to the present</a:t>
            </a:r>
            <a:endParaRPr lang="nl-NL" b="1" dirty="0">
              <a:gradFill>
                <a:gsLst>
                  <a:gs pos="2917">
                    <a:schemeClr val="tx1"/>
                  </a:gs>
                  <a:gs pos="30000">
                    <a:schemeClr val="tx1"/>
                  </a:gs>
                </a:gsLst>
                <a:lin ang="5400000" scaled="0"/>
              </a:gradFill>
              <a:latin typeface="Avenir LT Pro 65 Medium"/>
            </a:endParaRPr>
          </a:p>
        </p:txBody>
      </p:sp>
      <p:pic>
        <p:nvPicPr>
          <p:cNvPr id="26" name="Afbeelding 25">
            <a:extLst>
              <a:ext uri="{FF2B5EF4-FFF2-40B4-BE49-F238E27FC236}">
                <a16:creationId xmlns:a16="http://schemas.microsoft.com/office/drawing/2014/main" id="{CA165A8F-D3F7-C56D-2A6A-6E773C39D9A6}"/>
              </a:ext>
            </a:extLst>
          </p:cNvPr>
          <p:cNvPicPr>
            <a:picLocks noChangeAspect="1"/>
          </p:cNvPicPr>
          <p:nvPr/>
        </p:nvPicPr>
        <p:blipFill rotWithShape="1">
          <a:blip r:embed="rId9"/>
          <a:srcRect r="12219"/>
          <a:stretch/>
        </p:blipFill>
        <p:spPr>
          <a:xfrm>
            <a:off x="7002325" y="132183"/>
            <a:ext cx="2082387" cy="2019915"/>
          </a:xfrm>
          <a:prstGeom prst="rect">
            <a:avLst/>
          </a:prstGeom>
        </p:spPr>
      </p:pic>
    </p:spTree>
    <p:extLst>
      <p:ext uri="{BB962C8B-B14F-4D97-AF65-F5344CB8AC3E}">
        <p14:creationId xmlns:p14="http://schemas.microsoft.com/office/powerpoint/2010/main" val="3585116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ext&#10;&#10;Description automatically generated">
            <a:extLst>
              <a:ext uri="{FF2B5EF4-FFF2-40B4-BE49-F238E27FC236}">
                <a16:creationId xmlns:a16="http://schemas.microsoft.com/office/drawing/2014/main" id="{4F1B4665-8A5E-1E4E-1FAA-D1AC985C8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47" y="434560"/>
            <a:ext cx="4293583" cy="4293583"/>
          </a:xfrm>
          <a:prstGeom prst="rect">
            <a:avLst/>
          </a:prstGeom>
        </p:spPr>
      </p:pic>
      <p:sp>
        <p:nvSpPr>
          <p:cNvPr id="6" name="Tekstvak 3">
            <a:extLst>
              <a:ext uri="{FF2B5EF4-FFF2-40B4-BE49-F238E27FC236}">
                <a16:creationId xmlns:a16="http://schemas.microsoft.com/office/drawing/2014/main" id="{7F9E1796-3222-8C55-248C-4E328D48088E}"/>
              </a:ext>
            </a:extLst>
          </p:cNvPr>
          <p:cNvSpPr txBox="1"/>
          <p:nvPr/>
        </p:nvSpPr>
        <p:spPr>
          <a:xfrm>
            <a:off x="338901" y="865824"/>
            <a:ext cx="2362250" cy="434030"/>
          </a:xfrm>
          <a:prstGeom prst="rect">
            <a:avLst/>
          </a:prstGeom>
          <a:noFill/>
        </p:spPr>
        <p:txBody>
          <a:bodyPr wrap="none" lIns="137160" tIns="109728" rIns="137160" bIns="109728" rtlCol="0" anchor="t">
            <a:spAutoFit/>
          </a:bodyPr>
          <a:lstStyle/>
          <a:p>
            <a:pPr>
              <a:lnSpc>
                <a:spcPct val="90000"/>
              </a:lnSpc>
              <a:spcAft>
                <a:spcPts val="450"/>
              </a:spcAft>
            </a:pPr>
            <a:r>
              <a:rPr lang="nl-NL" sz="1500" b="1" dirty="0">
                <a:gradFill>
                  <a:gsLst>
                    <a:gs pos="2917">
                      <a:schemeClr val="tx1"/>
                    </a:gs>
                    <a:gs pos="30000">
                      <a:schemeClr val="tx1"/>
                    </a:gs>
                  </a:gsLst>
                  <a:lin ang="5400000" scaled="0"/>
                </a:gradFill>
                <a:latin typeface="Avenir LT Pro 65 Medium"/>
              </a:rPr>
              <a:t>Retail &amp; Merchandising</a:t>
            </a:r>
          </a:p>
        </p:txBody>
      </p:sp>
      <p:sp>
        <p:nvSpPr>
          <p:cNvPr id="11" name="Tekstvak 33">
            <a:extLst>
              <a:ext uri="{FF2B5EF4-FFF2-40B4-BE49-F238E27FC236}">
                <a16:creationId xmlns:a16="http://schemas.microsoft.com/office/drawing/2014/main" id="{A5B0118C-881A-EF14-465A-522A3B1F35C1}"/>
              </a:ext>
            </a:extLst>
          </p:cNvPr>
          <p:cNvSpPr txBox="1"/>
          <p:nvPr/>
        </p:nvSpPr>
        <p:spPr>
          <a:xfrm>
            <a:off x="6597464" y="867428"/>
            <a:ext cx="851452" cy="429348"/>
          </a:xfrm>
          <a:prstGeom prst="rect">
            <a:avLst/>
          </a:prstGeom>
          <a:noFill/>
        </p:spPr>
        <p:txBody>
          <a:bodyPr wrap="none" lIns="137160" tIns="109728" rIns="137160" bIns="109728" rtlCol="0">
            <a:spAutoFit/>
          </a:bodyPr>
          <a:lstStyle/>
          <a:p>
            <a:pPr>
              <a:lnSpc>
                <a:spcPct val="90000"/>
              </a:lnSpc>
              <a:spcAft>
                <a:spcPts val="450"/>
              </a:spcAft>
            </a:pPr>
            <a:r>
              <a:rPr lang="nl-NL" sz="1500" b="1" dirty="0" err="1">
                <a:gradFill>
                  <a:gsLst>
                    <a:gs pos="2917">
                      <a:schemeClr val="tx1"/>
                    </a:gs>
                    <a:gs pos="30000">
                      <a:schemeClr val="tx1"/>
                    </a:gs>
                  </a:gsLst>
                  <a:lin ang="5400000" scaled="0"/>
                </a:gradFill>
                <a:latin typeface="Avenir LT Pro 65 Medium" panose="020B0603020203020204" pitchFamily="34" charset="0"/>
              </a:rPr>
              <a:t>visitors</a:t>
            </a:r>
            <a:endParaRPr lang="nl-NL" sz="1500" b="1" dirty="0">
              <a:gradFill>
                <a:gsLst>
                  <a:gs pos="2917">
                    <a:schemeClr val="tx1"/>
                  </a:gs>
                  <a:gs pos="30000">
                    <a:schemeClr val="tx1"/>
                  </a:gs>
                </a:gsLst>
                <a:lin ang="5400000" scaled="0"/>
              </a:gradFill>
              <a:latin typeface="Avenir LT Pro 65 Medium" panose="020B0603020203020204" pitchFamily="34" charset="0"/>
            </a:endParaRPr>
          </a:p>
        </p:txBody>
      </p:sp>
      <p:sp>
        <p:nvSpPr>
          <p:cNvPr id="17" name="Tekstvak 34">
            <a:extLst>
              <a:ext uri="{FF2B5EF4-FFF2-40B4-BE49-F238E27FC236}">
                <a16:creationId xmlns:a16="http://schemas.microsoft.com/office/drawing/2014/main" id="{CCE99190-5993-37D7-2BED-FA05BF54119F}"/>
              </a:ext>
            </a:extLst>
          </p:cNvPr>
          <p:cNvSpPr txBox="1"/>
          <p:nvPr/>
        </p:nvSpPr>
        <p:spPr>
          <a:xfrm>
            <a:off x="6762430" y="3642277"/>
            <a:ext cx="1048044" cy="432426"/>
          </a:xfrm>
          <a:prstGeom prst="rect">
            <a:avLst/>
          </a:prstGeom>
          <a:noFill/>
        </p:spPr>
        <p:txBody>
          <a:bodyPr wrap="none" lIns="137160" tIns="109728" rIns="137160" bIns="109728" rtlCol="0">
            <a:spAutoFit/>
          </a:bodyPr>
          <a:lstStyle/>
          <a:p>
            <a:pPr>
              <a:lnSpc>
                <a:spcPct val="90000"/>
              </a:lnSpc>
              <a:spcAft>
                <a:spcPts val="450"/>
              </a:spcAft>
            </a:pPr>
            <a:r>
              <a:rPr lang="nl-NL" sz="1500" b="1" dirty="0">
                <a:gradFill>
                  <a:gsLst>
                    <a:gs pos="2917">
                      <a:schemeClr val="tx1"/>
                    </a:gs>
                    <a:gs pos="30000">
                      <a:schemeClr val="tx1"/>
                    </a:gs>
                  </a:gsLst>
                  <a:lin ang="5400000" scaled="0"/>
                </a:gradFill>
                <a:latin typeface="Avenir LT Pro 65 Medium" panose="020B0603020203020204" pitchFamily="34" charset="0"/>
              </a:rPr>
              <a:t>Partners</a:t>
            </a:r>
          </a:p>
        </p:txBody>
      </p:sp>
      <p:sp>
        <p:nvSpPr>
          <p:cNvPr id="23" name="Tekstvak 44">
            <a:extLst>
              <a:ext uri="{FF2B5EF4-FFF2-40B4-BE49-F238E27FC236}">
                <a16:creationId xmlns:a16="http://schemas.microsoft.com/office/drawing/2014/main" id="{4A3FF027-2C4B-5C8B-B0EE-05654E280638}"/>
              </a:ext>
            </a:extLst>
          </p:cNvPr>
          <p:cNvSpPr txBox="1"/>
          <p:nvPr/>
        </p:nvSpPr>
        <p:spPr>
          <a:xfrm>
            <a:off x="451111" y="3633717"/>
            <a:ext cx="1388329" cy="415498"/>
          </a:xfrm>
          <a:prstGeom prst="rect">
            <a:avLst/>
          </a:prstGeom>
          <a:noFill/>
        </p:spPr>
        <p:txBody>
          <a:bodyPr wrap="none" lIns="137160" tIns="109728" rIns="137160" bIns="109728" rtlCol="0">
            <a:spAutoFit/>
          </a:bodyPr>
          <a:lstStyle/>
          <a:p>
            <a:pPr>
              <a:lnSpc>
                <a:spcPct val="90000"/>
              </a:lnSpc>
              <a:spcAft>
                <a:spcPts val="450"/>
              </a:spcAft>
            </a:pPr>
            <a:r>
              <a:rPr lang="nl-NL" sz="1400" b="1" dirty="0" err="1">
                <a:gradFill>
                  <a:gsLst>
                    <a:gs pos="2917">
                      <a:schemeClr val="tx1"/>
                    </a:gs>
                    <a:gs pos="30000">
                      <a:schemeClr val="tx1"/>
                    </a:gs>
                  </a:gsLst>
                  <a:lin ang="5400000" scaled="0"/>
                </a:gradFill>
                <a:latin typeface="Avenir LT Pro 65 Medium" panose="020B0603020203020204" pitchFamily="34" charset="0"/>
              </a:rPr>
              <a:t>Venue</a:t>
            </a:r>
            <a:r>
              <a:rPr lang="nl-NL" sz="1400" b="1" dirty="0">
                <a:gradFill>
                  <a:gsLst>
                    <a:gs pos="2917">
                      <a:schemeClr val="tx1"/>
                    </a:gs>
                    <a:gs pos="30000">
                      <a:schemeClr val="tx1"/>
                    </a:gs>
                  </a:gsLst>
                  <a:lin ang="5400000" scaled="0"/>
                </a:gradFill>
                <a:latin typeface="Avenir LT Pro 65 Medium" panose="020B0603020203020204" pitchFamily="34" charset="0"/>
              </a:rPr>
              <a:t> / Events</a:t>
            </a:r>
          </a:p>
        </p:txBody>
      </p:sp>
      <p:sp>
        <p:nvSpPr>
          <p:cNvPr id="30" name="Tekstvak 48">
            <a:extLst>
              <a:ext uri="{FF2B5EF4-FFF2-40B4-BE49-F238E27FC236}">
                <a16:creationId xmlns:a16="http://schemas.microsoft.com/office/drawing/2014/main" id="{AFE59BE9-7730-1DEE-0653-92BF42303BFC}"/>
              </a:ext>
            </a:extLst>
          </p:cNvPr>
          <p:cNvSpPr txBox="1"/>
          <p:nvPr/>
        </p:nvSpPr>
        <p:spPr>
          <a:xfrm>
            <a:off x="7139116" y="2219602"/>
            <a:ext cx="1858907" cy="704295"/>
          </a:xfrm>
          <a:prstGeom prst="rect">
            <a:avLst/>
          </a:prstGeom>
          <a:noFill/>
        </p:spPr>
        <p:txBody>
          <a:bodyPr wrap="none" lIns="137160" tIns="109728" rIns="137160" bIns="109728" rtlCol="0">
            <a:spAutoFit/>
          </a:bodyPr>
          <a:lstStyle/>
          <a:p>
            <a:pPr>
              <a:lnSpc>
                <a:spcPct val="90000"/>
              </a:lnSpc>
              <a:spcAft>
                <a:spcPts val="450"/>
              </a:spcAft>
            </a:pPr>
            <a:r>
              <a:rPr lang="nl-NL" sz="1500" b="1">
                <a:gradFill>
                  <a:gsLst>
                    <a:gs pos="2917">
                      <a:schemeClr val="tx1"/>
                    </a:gs>
                    <a:gs pos="30000">
                      <a:schemeClr val="tx1"/>
                    </a:gs>
                  </a:gsLst>
                  <a:lin ang="5400000" scaled="0"/>
                </a:gradFill>
                <a:latin typeface="Avenir LT Pro 65 Medium" panose="020B0603020203020204" pitchFamily="34" charset="0"/>
              </a:rPr>
              <a:t>RIJKS restaurant </a:t>
            </a:r>
          </a:p>
          <a:p>
            <a:pPr>
              <a:lnSpc>
                <a:spcPct val="90000"/>
              </a:lnSpc>
              <a:spcAft>
                <a:spcPts val="450"/>
              </a:spcAft>
            </a:pPr>
            <a:r>
              <a:rPr lang="nl-NL" sz="1500" b="1">
                <a:gradFill>
                  <a:gsLst>
                    <a:gs pos="2917">
                      <a:schemeClr val="tx1"/>
                    </a:gs>
                    <a:gs pos="30000">
                      <a:schemeClr val="tx1"/>
                    </a:gs>
                  </a:gsLst>
                  <a:lin ang="5400000" scaled="0"/>
                </a:gradFill>
                <a:latin typeface="Avenir LT Pro 65 Medium" panose="020B0603020203020204" pitchFamily="34" charset="0"/>
              </a:rPr>
              <a:t>Michelin*</a:t>
            </a:r>
          </a:p>
        </p:txBody>
      </p:sp>
      <p:pic>
        <p:nvPicPr>
          <p:cNvPr id="4" name="Picture 3">
            <a:extLst>
              <a:ext uri="{FF2B5EF4-FFF2-40B4-BE49-F238E27FC236}">
                <a16:creationId xmlns:a16="http://schemas.microsoft.com/office/drawing/2014/main" id="{98B305A0-F534-9E03-1376-73E98B807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247" y="434560"/>
            <a:ext cx="4293583" cy="4293583"/>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477AFC1-DF88-765F-59A0-AEEAA60C6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247" y="434560"/>
            <a:ext cx="4293583" cy="4293583"/>
          </a:xfrm>
          <a:prstGeom prst="rect">
            <a:avLst/>
          </a:prstGeom>
        </p:spPr>
      </p:pic>
      <p:pic>
        <p:nvPicPr>
          <p:cNvPr id="28" name="Picture 27">
            <a:extLst>
              <a:ext uri="{FF2B5EF4-FFF2-40B4-BE49-F238E27FC236}">
                <a16:creationId xmlns:a16="http://schemas.microsoft.com/office/drawing/2014/main" id="{4D105DCA-8722-40E0-2775-A3B45877F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247" y="434560"/>
            <a:ext cx="4293583" cy="4293583"/>
          </a:xfrm>
          <a:prstGeom prst="rect">
            <a:avLst/>
          </a:prstGeom>
        </p:spPr>
      </p:pic>
      <p:cxnSp>
        <p:nvCxnSpPr>
          <p:cNvPr id="37" name="Straight Arrow Connector 36">
            <a:extLst>
              <a:ext uri="{FF2B5EF4-FFF2-40B4-BE49-F238E27FC236}">
                <a16:creationId xmlns:a16="http://schemas.microsoft.com/office/drawing/2014/main" id="{9081C5D2-711F-CAD8-A3DA-2C20C397CCD6}"/>
              </a:ext>
            </a:extLst>
          </p:cNvPr>
          <p:cNvCxnSpPr>
            <a:cxnSpLocks/>
            <a:endCxn id="30" idx="1"/>
          </p:cNvCxnSpPr>
          <p:nvPr/>
        </p:nvCxnSpPr>
        <p:spPr>
          <a:xfrm>
            <a:off x="4738855" y="2564272"/>
            <a:ext cx="2400261" cy="74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D343D08-2BD6-820E-657E-9759B9D4E3A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357247" y="434560"/>
            <a:ext cx="4293583" cy="4293583"/>
          </a:xfrm>
          <a:prstGeom prst="rect">
            <a:avLst/>
          </a:prstGeom>
        </p:spPr>
      </p:pic>
      <p:sp>
        <p:nvSpPr>
          <p:cNvPr id="2" name="Tekstvak 1">
            <a:extLst>
              <a:ext uri="{FF2B5EF4-FFF2-40B4-BE49-F238E27FC236}">
                <a16:creationId xmlns:a16="http://schemas.microsoft.com/office/drawing/2014/main" id="{4CC2E5E7-C0FE-75A3-CD82-08ED4F544149}"/>
              </a:ext>
            </a:extLst>
          </p:cNvPr>
          <p:cNvSpPr txBox="1"/>
          <p:nvPr/>
        </p:nvSpPr>
        <p:spPr>
          <a:xfrm>
            <a:off x="517835" y="4543477"/>
            <a:ext cx="1146468" cy="400110"/>
          </a:xfrm>
          <a:prstGeom prst="rect">
            <a:avLst/>
          </a:prstGeom>
          <a:noFill/>
        </p:spPr>
        <p:txBody>
          <a:bodyPr wrap="none" rtlCol="0">
            <a:spAutoFit/>
          </a:bodyPr>
          <a:lstStyle/>
          <a:p>
            <a:r>
              <a:rPr lang="nl-NL" sz="2000" dirty="0" err="1">
                <a:latin typeface="Rijksmuseum" panose="020B0500000000000000" pitchFamily="34" charset="77"/>
              </a:rPr>
              <a:t>Activities</a:t>
            </a:r>
            <a:endParaRPr lang="nl-NL" sz="2000" dirty="0">
              <a:latin typeface="Rijksmuseum" panose="020B0500000000000000" pitchFamily="34" charset="77"/>
            </a:endParaRPr>
          </a:p>
        </p:txBody>
      </p:sp>
      <p:sp>
        <p:nvSpPr>
          <p:cNvPr id="5" name="Tekstvak 4">
            <a:extLst>
              <a:ext uri="{FF2B5EF4-FFF2-40B4-BE49-F238E27FC236}">
                <a16:creationId xmlns:a16="http://schemas.microsoft.com/office/drawing/2014/main" id="{C5E9A5D4-B2A6-E7EA-1986-0E895E02EFBE}"/>
              </a:ext>
            </a:extLst>
          </p:cNvPr>
          <p:cNvSpPr txBox="1"/>
          <p:nvPr/>
        </p:nvSpPr>
        <p:spPr>
          <a:xfrm>
            <a:off x="3165440" y="0"/>
            <a:ext cx="2677195" cy="468333"/>
          </a:xfrm>
          <a:prstGeom prst="rect">
            <a:avLst/>
          </a:prstGeom>
          <a:noFill/>
        </p:spPr>
        <p:txBody>
          <a:bodyPr wrap="square">
            <a:spAutoFit/>
          </a:bodyPr>
          <a:lstStyle/>
          <a:p>
            <a:pPr rtl="0" fontAlgn="base">
              <a:lnSpc>
                <a:spcPct val="150000"/>
              </a:lnSpc>
            </a:pPr>
            <a:r>
              <a:rPr lang="en-US" b="0" i="0" u="none" strike="noStrike" dirty="0">
                <a:effectLst/>
                <a:highlight>
                  <a:srgbClr val="C0C0C0"/>
                </a:highlight>
                <a:latin typeface="Avenir LT Pro 55 Roman" panose="020B0503020203020204" pitchFamily="34" charset="0"/>
                <a:cs typeface="Arial" panose="020B0604020202020204" pitchFamily="34" charset="0"/>
              </a:rPr>
              <a:t>120 million euro </a:t>
            </a:r>
            <a:r>
              <a:rPr lang="en-US" dirty="0">
                <a:highlight>
                  <a:srgbClr val="C0C0C0"/>
                </a:highlight>
                <a:latin typeface="Avenir LT Pro 55 Roman" panose="020B0503020203020204" pitchFamily="34" charset="0"/>
                <a:cs typeface="Arial" panose="020B0604020202020204" pitchFamily="34" charset="0"/>
              </a:rPr>
              <a:t>r</a:t>
            </a:r>
            <a:r>
              <a:rPr lang="en-US" b="0" i="0" u="none" strike="noStrike" dirty="0">
                <a:effectLst/>
                <a:highlight>
                  <a:srgbClr val="C0C0C0"/>
                </a:highlight>
                <a:latin typeface="Avenir LT Pro 55 Roman" panose="020B0503020203020204" pitchFamily="34" charset="0"/>
                <a:cs typeface="Arial" panose="020B0604020202020204" pitchFamily="34" charset="0"/>
              </a:rPr>
              <a:t>evenue</a:t>
            </a:r>
            <a:r>
              <a:rPr lang="en-US" b="0" i="0" dirty="0">
                <a:effectLst/>
                <a:highlight>
                  <a:srgbClr val="C0C0C0"/>
                </a:highlight>
                <a:latin typeface="Avenir LT Pro 55 Roman" panose="020B0503020203020204" pitchFamily="34" charset="0"/>
                <a:cs typeface="Arial" panose="020B0604020202020204" pitchFamily="34" charset="0"/>
              </a:rPr>
              <a:t>​</a:t>
            </a:r>
          </a:p>
        </p:txBody>
      </p:sp>
    </p:spTree>
    <p:extLst>
      <p:ext uri="{BB962C8B-B14F-4D97-AF65-F5344CB8AC3E}">
        <p14:creationId xmlns:p14="http://schemas.microsoft.com/office/powerpoint/2010/main" val="11687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2E32713-91FF-43FC-834E-F7E7FA98F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80" b="1254"/>
          <a:stretch/>
        </p:blipFill>
        <p:spPr bwMode="auto">
          <a:xfrm>
            <a:off x="15" y="961"/>
            <a:ext cx="9143985" cy="5142539"/>
          </a:xfrm>
          <a:prstGeom prst="rect">
            <a:avLst/>
          </a:prstGeom>
          <a:solidFill>
            <a:srgbClr val="FFFFFF"/>
          </a:solidFill>
        </p:spPr>
      </p:pic>
      <p:sp>
        <p:nvSpPr>
          <p:cNvPr id="8" name="Rectangle 7">
            <a:extLst>
              <a:ext uri="{FF2B5EF4-FFF2-40B4-BE49-F238E27FC236}">
                <a16:creationId xmlns:a16="http://schemas.microsoft.com/office/drawing/2014/main" id="{0E4565F4-1411-191D-CCC9-94F990389CED}"/>
              </a:ext>
            </a:extLst>
          </p:cNvPr>
          <p:cNvSpPr/>
          <p:nvPr/>
        </p:nvSpPr>
        <p:spPr>
          <a:xfrm>
            <a:off x="1" y="4035703"/>
            <a:ext cx="9143984" cy="553998"/>
          </a:xfrm>
          <a:prstGeom prst="rect">
            <a:avLst/>
          </a:prstGeom>
          <a:solidFill>
            <a:srgbClr val="000000">
              <a:alpha val="6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6" name="Tekstvak 5">
            <a:extLst>
              <a:ext uri="{FF2B5EF4-FFF2-40B4-BE49-F238E27FC236}">
                <a16:creationId xmlns:a16="http://schemas.microsoft.com/office/drawing/2014/main" id="{9E92540C-A683-4203-9862-43E76FB6EDE4}"/>
              </a:ext>
            </a:extLst>
          </p:cNvPr>
          <p:cNvSpPr txBox="1"/>
          <p:nvPr/>
        </p:nvSpPr>
        <p:spPr>
          <a:xfrm>
            <a:off x="2074674" y="4081869"/>
            <a:ext cx="4994637" cy="461665"/>
          </a:xfrm>
          <a:prstGeom prst="rect">
            <a:avLst/>
          </a:prstGeom>
          <a:noFill/>
        </p:spPr>
        <p:txBody>
          <a:bodyPr wrap="none" rtlCol="0">
            <a:spAutoFit/>
          </a:bodyPr>
          <a:lstStyle/>
          <a:p>
            <a:pPr algn="ctr"/>
            <a:r>
              <a:rPr lang="en-US" sz="2400" b="1" dirty="0">
                <a:solidFill>
                  <a:schemeClr val="bg1"/>
                </a:solidFill>
                <a:latin typeface="Avenir LT Pro 65 Medium" panose="020B0603020203020204" pitchFamily="34" charset="0"/>
                <a:cs typeface="Arial" panose="020B0604020202020204" pitchFamily="34" charset="0"/>
              </a:rPr>
              <a:t>Enterprise Architecture in a museum?</a:t>
            </a:r>
            <a:endParaRPr lang="nl-NL" sz="2400" b="1" dirty="0">
              <a:solidFill>
                <a:schemeClr val="bg1"/>
              </a:solidFill>
              <a:latin typeface="Avenir LT Pro 65 Medium" panose="020B0603020203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981BBAA-0D56-0D36-0F9F-18D3BF9CF79A}"/>
              </a:ext>
            </a:extLst>
          </p:cNvPr>
          <p:cNvSpPr/>
          <p:nvPr/>
        </p:nvSpPr>
        <p:spPr>
          <a:xfrm>
            <a:off x="1" y="421697"/>
            <a:ext cx="1061048" cy="553998"/>
          </a:xfrm>
          <a:prstGeom prst="rect">
            <a:avLst/>
          </a:prstGeom>
          <a:solidFill>
            <a:srgbClr val="000000">
              <a:alpha val="6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7" name="Tekstvak 6">
            <a:extLst>
              <a:ext uri="{FF2B5EF4-FFF2-40B4-BE49-F238E27FC236}">
                <a16:creationId xmlns:a16="http://schemas.microsoft.com/office/drawing/2014/main" id="{915BA796-B709-D37E-B385-0EF3EE08D915}"/>
              </a:ext>
            </a:extLst>
          </p:cNvPr>
          <p:cNvSpPr txBox="1"/>
          <p:nvPr/>
        </p:nvSpPr>
        <p:spPr>
          <a:xfrm>
            <a:off x="219441" y="517576"/>
            <a:ext cx="593752" cy="343107"/>
          </a:xfrm>
          <a:prstGeom prst="rect">
            <a:avLst/>
          </a:prstGeom>
          <a:noFill/>
        </p:spPr>
        <p:txBody>
          <a:bodyPr wrap="none" lIns="68580" tIns="34290" rIns="68580" bIns="34290" rtlCol="0" anchor="t">
            <a:spAutoFit/>
          </a:bodyPr>
          <a:lstStyle/>
          <a:p>
            <a:pPr>
              <a:lnSpc>
                <a:spcPct val="120000"/>
              </a:lnSpc>
            </a:pPr>
            <a:r>
              <a:rPr lang="nl-NL" sz="1600" i="1">
                <a:solidFill>
                  <a:schemeClr val="bg1"/>
                </a:solidFill>
                <a:latin typeface="Avenir LT Pro 55 Roman" panose="020B0503020203020204" pitchFamily="34" charset="0"/>
                <a:cs typeface="Arial" panose="020B0604020202020204" pitchFamily="34" charset="0"/>
              </a:rPr>
              <a:t>1885</a:t>
            </a:r>
          </a:p>
        </p:txBody>
      </p:sp>
    </p:spTree>
    <p:extLst>
      <p:ext uri="{BB962C8B-B14F-4D97-AF65-F5344CB8AC3E}">
        <p14:creationId xmlns:p14="http://schemas.microsoft.com/office/powerpoint/2010/main" val="1269345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jksmuseum / Cruz y Ortiz Arquitectos | ArchDaily">
            <a:extLst>
              <a:ext uri="{FF2B5EF4-FFF2-40B4-BE49-F238E27FC236}">
                <a16:creationId xmlns:a16="http://schemas.microsoft.com/office/drawing/2014/main" id="{E13525BB-D634-1D02-A7AC-CC21CD071449}"/>
              </a:ext>
            </a:extLst>
          </p:cNvPr>
          <p:cNvPicPr>
            <a:picLocks noChangeAspect="1" noChangeArrowheads="1"/>
          </p:cNvPicPr>
          <p:nvPr/>
        </p:nvPicPr>
        <p:blipFill rotWithShape="1">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b="44801"/>
          <a:stretch/>
        </p:blipFill>
        <p:spPr bwMode="auto">
          <a:xfrm>
            <a:off x="0" y="0"/>
            <a:ext cx="9145588" cy="431673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afgeronde hoeken 14">
            <a:extLst>
              <a:ext uri="{FF2B5EF4-FFF2-40B4-BE49-F238E27FC236}">
                <a16:creationId xmlns:a16="http://schemas.microsoft.com/office/drawing/2014/main" id="{DD31D2AA-6D15-46D9-88FE-30F7C7C80D2D}"/>
              </a:ext>
            </a:extLst>
          </p:cNvPr>
          <p:cNvSpPr/>
          <p:nvPr/>
        </p:nvSpPr>
        <p:spPr>
          <a:xfrm>
            <a:off x="833331" y="826770"/>
            <a:ext cx="1909916" cy="6120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latin typeface="Avenir LT Pro 65 Medium" panose="020B0603020203020204" pitchFamily="34" charset="0"/>
              </a:rPr>
              <a:t>COLLECTION</a:t>
            </a:r>
          </a:p>
        </p:txBody>
      </p:sp>
      <p:sp>
        <p:nvSpPr>
          <p:cNvPr id="16" name="Rechthoek: afgeronde hoeken 15">
            <a:extLst>
              <a:ext uri="{FF2B5EF4-FFF2-40B4-BE49-F238E27FC236}">
                <a16:creationId xmlns:a16="http://schemas.microsoft.com/office/drawing/2014/main" id="{7B715F21-8B11-4A1E-9758-554B8973DC45}"/>
              </a:ext>
            </a:extLst>
          </p:cNvPr>
          <p:cNvSpPr/>
          <p:nvPr/>
        </p:nvSpPr>
        <p:spPr>
          <a:xfrm>
            <a:off x="3490498" y="826770"/>
            <a:ext cx="1909915" cy="61205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latin typeface="Avenir LT Pro 65 Medium" panose="020B0603020203020204" pitchFamily="34" charset="0"/>
              </a:rPr>
              <a:t>CONNECTION</a:t>
            </a:r>
          </a:p>
        </p:txBody>
      </p:sp>
      <p:sp>
        <p:nvSpPr>
          <p:cNvPr id="17" name="Rechthoek: afgeronde hoeken 16">
            <a:extLst>
              <a:ext uri="{FF2B5EF4-FFF2-40B4-BE49-F238E27FC236}">
                <a16:creationId xmlns:a16="http://schemas.microsoft.com/office/drawing/2014/main" id="{1023312B-9304-4F44-8EC7-FADCA89163C9}"/>
              </a:ext>
            </a:extLst>
          </p:cNvPr>
          <p:cNvSpPr/>
          <p:nvPr/>
        </p:nvSpPr>
        <p:spPr>
          <a:xfrm>
            <a:off x="6147664" y="826770"/>
            <a:ext cx="1909915" cy="612059"/>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latin typeface="Avenir LT Pro 65 Medium" panose="020B0603020203020204" pitchFamily="34" charset="0"/>
              </a:rPr>
              <a:t>CONVERSION</a:t>
            </a:r>
            <a:endParaRPr lang="nl-NL" b="1" dirty="0">
              <a:solidFill>
                <a:schemeClr val="bg1"/>
              </a:solidFill>
              <a:latin typeface="Avenir LT Pro 65 Medium" panose="020B0603020203020204" pitchFamily="34" charset="0"/>
            </a:endParaRPr>
          </a:p>
        </p:txBody>
      </p:sp>
      <p:cxnSp>
        <p:nvCxnSpPr>
          <p:cNvPr id="19" name="Rechte verbindingslijn met pijl 18">
            <a:extLst>
              <a:ext uri="{FF2B5EF4-FFF2-40B4-BE49-F238E27FC236}">
                <a16:creationId xmlns:a16="http://schemas.microsoft.com/office/drawing/2014/main" id="{15EA4F48-7435-4D4F-90FF-8B92B5FCFDCE}"/>
              </a:ext>
            </a:extLst>
          </p:cNvPr>
          <p:cNvCxnSpPr>
            <a:cxnSpLocks/>
            <a:stCxn id="15" idx="3"/>
            <a:endCxn id="16" idx="1"/>
          </p:cNvCxnSpPr>
          <p:nvPr/>
        </p:nvCxnSpPr>
        <p:spPr>
          <a:xfrm>
            <a:off x="2743247" y="1132799"/>
            <a:ext cx="7472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645CD7F-BE1C-4F11-A029-183824CFA277}"/>
              </a:ext>
            </a:extLst>
          </p:cNvPr>
          <p:cNvCxnSpPr>
            <a:cxnSpLocks/>
            <a:stCxn id="16" idx="3"/>
            <a:endCxn id="17" idx="1"/>
          </p:cNvCxnSpPr>
          <p:nvPr/>
        </p:nvCxnSpPr>
        <p:spPr>
          <a:xfrm>
            <a:off x="5400413" y="1132799"/>
            <a:ext cx="747251" cy="1"/>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hthoek: afgeronde hoeken 23">
            <a:extLst>
              <a:ext uri="{FF2B5EF4-FFF2-40B4-BE49-F238E27FC236}">
                <a16:creationId xmlns:a16="http://schemas.microsoft.com/office/drawing/2014/main" id="{79AC465C-98C8-4A32-946A-4FA64CCA9C2B}"/>
              </a:ext>
            </a:extLst>
          </p:cNvPr>
          <p:cNvSpPr/>
          <p:nvPr/>
        </p:nvSpPr>
        <p:spPr>
          <a:xfrm>
            <a:off x="833330" y="1744857"/>
            <a:ext cx="1909917" cy="2075836"/>
          </a:xfrm>
          <a:prstGeom prst="roundRect">
            <a:avLst>
              <a:gd name="adj" fmla="val 60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0000"/>
              </a:lnSpc>
            </a:pPr>
            <a:endParaRPr lang="nl-NL" sz="1200" dirty="0">
              <a:solidFill>
                <a:schemeClr val="bg1"/>
              </a:solidFill>
              <a:latin typeface="Avenir LT Pro 55 Roman" panose="020B0503020203020204" pitchFamily="34" charset="0"/>
            </a:endParaRPr>
          </a:p>
          <a:p>
            <a:pPr>
              <a:lnSpc>
                <a:spcPct val="110000"/>
              </a:lnSpc>
            </a:pPr>
            <a:r>
              <a:rPr lang="nl-NL" sz="1200" dirty="0">
                <a:solidFill>
                  <a:schemeClr val="bg1"/>
                </a:solidFill>
                <a:latin typeface="Avenir LT Pro 55 Roman" panose="020B0503020203020204" pitchFamily="34" charset="0"/>
              </a:rPr>
              <a:t>Collection Management</a:t>
            </a:r>
          </a:p>
          <a:p>
            <a:pPr>
              <a:lnSpc>
                <a:spcPct val="110000"/>
              </a:lnSpc>
            </a:pPr>
            <a:r>
              <a:rPr lang="nl-NL" sz="1200" dirty="0">
                <a:solidFill>
                  <a:schemeClr val="bg1"/>
                </a:solidFill>
                <a:latin typeface="Avenir LT Pro 55 Roman" panose="020B0503020203020204" pitchFamily="34" charset="0"/>
              </a:rPr>
              <a:t>Digital Asset Management</a:t>
            </a:r>
          </a:p>
          <a:p>
            <a:pPr>
              <a:lnSpc>
                <a:spcPct val="110000"/>
              </a:lnSpc>
            </a:pPr>
            <a:r>
              <a:rPr lang="nl-NL" sz="1200">
                <a:solidFill>
                  <a:schemeClr val="bg1"/>
                </a:solidFill>
                <a:latin typeface="Avenir LT Pro 55 Roman" panose="020B0503020203020204" pitchFamily="34" charset="0"/>
              </a:rPr>
              <a:t>(DAM)</a:t>
            </a:r>
          </a:p>
          <a:p>
            <a:pPr>
              <a:lnSpc>
                <a:spcPct val="110000"/>
              </a:lnSpc>
            </a:pPr>
            <a:r>
              <a:rPr lang="nl-NL" sz="1200" dirty="0">
                <a:solidFill>
                  <a:schemeClr val="bg1"/>
                </a:solidFill>
                <a:latin typeface="Avenir LT Pro 55 Roman" panose="020B0503020203020204" pitchFamily="34" charset="0"/>
              </a:rPr>
              <a:t>Research</a:t>
            </a:r>
          </a:p>
        </p:txBody>
      </p:sp>
      <p:sp>
        <p:nvSpPr>
          <p:cNvPr id="25" name="Rechthoek: afgeronde hoeken 24">
            <a:extLst>
              <a:ext uri="{FF2B5EF4-FFF2-40B4-BE49-F238E27FC236}">
                <a16:creationId xmlns:a16="http://schemas.microsoft.com/office/drawing/2014/main" id="{EC945B7B-3E1B-48D1-A0EE-048EB6C5D719}"/>
              </a:ext>
            </a:extLst>
          </p:cNvPr>
          <p:cNvSpPr/>
          <p:nvPr/>
        </p:nvSpPr>
        <p:spPr>
          <a:xfrm>
            <a:off x="3490498" y="1744857"/>
            <a:ext cx="1909917" cy="2075836"/>
          </a:xfrm>
          <a:prstGeom prst="roundRect">
            <a:avLst>
              <a:gd name="adj" fmla="val 607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nSpc>
                <a:spcPct val="110000"/>
              </a:lnSpc>
            </a:pPr>
            <a:endParaRPr lang="nl-NL" sz="1200" dirty="0">
              <a:solidFill>
                <a:schemeClr val="bg1"/>
              </a:solidFill>
              <a:latin typeface="Avenir LT Pro 55 Roman" panose="020B0503020203020204" pitchFamily="34" charset="0"/>
            </a:endParaRPr>
          </a:p>
          <a:p>
            <a:pPr>
              <a:lnSpc>
                <a:spcPct val="110000"/>
              </a:lnSpc>
            </a:pPr>
            <a:r>
              <a:rPr lang="nl-NL" sz="1200" dirty="0">
                <a:solidFill>
                  <a:schemeClr val="bg1"/>
                </a:solidFill>
                <a:latin typeface="Avenir LT Pro 55 Roman" panose="020B0503020203020204" pitchFamily="34" charset="0"/>
              </a:rPr>
              <a:t>Website, Online </a:t>
            </a:r>
            <a:r>
              <a:rPr lang="nl-NL" sz="1200" dirty="0" err="1">
                <a:solidFill>
                  <a:schemeClr val="bg1"/>
                </a:solidFill>
                <a:latin typeface="Avenir LT Pro 55 Roman" panose="020B0503020203020204" pitchFamily="34" charset="0"/>
              </a:rPr>
              <a:t>Educational</a:t>
            </a:r>
            <a:r>
              <a:rPr lang="nl-NL" sz="1200" dirty="0">
                <a:solidFill>
                  <a:schemeClr val="bg1"/>
                </a:solidFill>
                <a:latin typeface="Avenir LT Pro 55 Roman" panose="020B0503020203020204" pitchFamily="34" charset="0"/>
              </a:rPr>
              <a:t> Programs</a:t>
            </a:r>
          </a:p>
          <a:p>
            <a:pPr>
              <a:lnSpc>
                <a:spcPct val="110000"/>
              </a:lnSpc>
            </a:pPr>
            <a:r>
              <a:rPr lang="nl-NL" sz="1200" dirty="0">
                <a:solidFill>
                  <a:schemeClr val="bg1"/>
                </a:solidFill>
                <a:latin typeface="Avenir LT Pro 55 Roman" panose="020B0503020203020204" pitchFamily="34" charset="0"/>
              </a:rPr>
              <a:t>Storytelling</a:t>
            </a:r>
            <a:endParaRPr lang="nl-NL" sz="1200" dirty="0">
              <a:solidFill>
                <a:schemeClr val="bg1"/>
              </a:solidFill>
              <a:latin typeface="Avenir LT Pro 55 Roman" panose="020B0503020203020204" pitchFamily="34" charset="0"/>
              <a:cs typeface="Calibri"/>
            </a:endParaRPr>
          </a:p>
          <a:p>
            <a:pPr>
              <a:lnSpc>
                <a:spcPct val="110000"/>
              </a:lnSpc>
            </a:pPr>
            <a:r>
              <a:rPr lang="nl-NL" sz="1200" dirty="0">
                <a:solidFill>
                  <a:schemeClr val="bg1"/>
                </a:solidFill>
                <a:latin typeface="Avenir LT Pro 55 Roman" panose="020B0503020203020204" pitchFamily="34" charset="0"/>
              </a:rPr>
              <a:t>Marketing</a:t>
            </a:r>
            <a:endParaRPr lang="nl-NL" sz="1200" dirty="0">
              <a:solidFill>
                <a:schemeClr val="bg1"/>
              </a:solidFill>
              <a:latin typeface="Avenir LT Pro 55 Roman" panose="020B0503020203020204" pitchFamily="34" charset="0"/>
              <a:cs typeface="Calibri"/>
            </a:endParaRPr>
          </a:p>
          <a:p>
            <a:pPr>
              <a:lnSpc>
                <a:spcPct val="110000"/>
              </a:lnSpc>
            </a:pPr>
            <a:r>
              <a:rPr lang="nl-NL" sz="1200" dirty="0" err="1">
                <a:solidFill>
                  <a:schemeClr val="bg1"/>
                </a:solidFill>
                <a:latin typeface="Avenir LT Pro 55 Roman" panose="020B0503020203020204" pitchFamily="34" charset="0"/>
              </a:rPr>
              <a:t>Friendships</a:t>
            </a:r>
            <a:r>
              <a:rPr lang="nl-NL" sz="1200" dirty="0">
                <a:solidFill>
                  <a:schemeClr val="bg1"/>
                </a:solidFill>
                <a:latin typeface="Avenir LT Pro 55 Roman" panose="020B0503020203020204" pitchFamily="34" charset="0"/>
              </a:rPr>
              <a:t>/</a:t>
            </a:r>
            <a:r>
              <a:rPr lang="nl-NL" sz="1200" dirty="0" err="1">
                <a:solidFill>
                  <a:schemeClr val="bg1"/>
                </a:solidFill>
                <a:latin typeface="Avenir LT Pro 55 Roman" panose="020B0503020203020204" pitchFamily="34" charset="0"/>
              </a:rPr>
              <a:t>loyalty</a:t>
            </a:r>
            <a:endParaRPr lang="nl-NL" sz="1200" dirty="0">
              <a:solidFill>
                <a:schemeClr val="bg1"/>
              </a:solidFill>
              <a:latin typeface="Avenir LT Pro 55 Roman" panose="020B0503020203020204" pitchFamily="34" charset="0"/>
            </a:endParaRPr>
          </a:p>
          <a:p>
            <a:pPr>
              <a:lnSpc>
                <a:spcPct val="110000"/>
              </a:lnSpc>
            </a:pPr>
            <a:r>
              <a:rPr lang="nl-NL" sz="1200" dirty="0" err="1">
                <a:solidFill>
                  <a:schemeClr val="bg1"/>
                </a:solidFill>
                <a:latin typeface="Avenir LT Pro 55 Roman" panose="020B0503020203020204" pitchFamily="34" charset="0"/>
              </a:rPr>
              <a:t>Hostmanship</a:t>
            </a:r>
            <a:endParaRPr lang="nl-NL" sz="1200" dirty="0">
              <a:solidFill>
                <a:schemeClr val="bg1"/>
              </a:solidFill>
              <a:latin typeface="Avenir LT Pro 55 Roman" panose="020B0503020203020204" pitchFamily="34" charset="0"/>
            </a:endParaRPr>
          </a:p>
          <a:p>
            <a:pPr>
              <a:lnSpc>
                <a:spcPct val="110000"/>
              </a:lnSpc>
            </a:pPr>
            <a:r>
              <a:rPr lang="nl-NL" sz="1200" dirty="0" err="1">
                <a:solidFill>
                  <a:schemeClr val="bg1"/>
                </a:solidFill>
                <a:latin typeface="Avenir LT Pro 55 Roman" panose="020B0503020203020204" pitchFamily="34" charset="0"/>
              </a:rPr>
              <a:t>Inclusive</a:t>
            </a:r>
            <a:endParaRPr lang="nl-NL" sz="1200" dirty="0">
              <a:solidFill>
                <a:schemeClr val="bg1"/>
              </a:solidFill>
              <a:latin typeface="Avenir LT Pro 55 Roman" panose="020B0503020203020204" pitchFamily="34" charset="0"/>
            </a:endParaRPr>
          </a:p>
          <a:p>
            <a:pPr>
              <a:lnSpc>
                <a:spcPct val="110000"/>
              </a:lnSpc>
            </a:pPr>
            <a:endParaRPr lang="nl-NL" sz="1200" dirty="0">
              <a:solidFill>
                <a:schemeClr val="bg1"/>
              </a:solidFill>
              <a:latin typeface="Avenir LT Pro 55 Roman" panose="020B0503020203020204" pitchFamily="34" charset="0"/>
            </a:endParaRPr>
          </a:p>
        </p:txBody>
      </p:sp>
      <p:sp>
        <p:nvSpPr>
          <p:cNvPr id="26" name="Rechthoek: afgeronde hoeken 25">
            <a:extLst>
              <a:ext uri="{FF2B5EF4-FFF2-40B4-BE49-F238E27FC236}">
                <a16:creationId xmlns:a16="http://schemas.microsoft.com/office/drawing/2014/main" id="{C4BB8E9A-D595-471C-A3E0-21ABDDB6479C}"/>
              </a:ext>
            </a:extLst>
          </p:cNvPr>
          <p:cNvSpPr/>
          <p:nvPr/>
        </p:nvSpPr>
        <p:spPr>
          <a:xfrm>
            <a:off x="6147666" y="1763292"/>
            <a:ext cx="1909917" cy="2075836"/>
          </a:xfrm>
          <a:prstGeom prst="roundRect">
            <a:avLst>
              <a:gd name="adj" fmla="val 6071"/>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nSpc>
                <a:spcPct val="110000"/>
              </a:lnSpc>
            </a:pPr>
            <a:endParaRPr lang="nl-NL" sz="1200" dirty="0">
              <a:solidFill>
                <a:schemeClr val="bg1"/>
              </a:solidFill>
              <a:latin typeface="Avenir LT Pro 55 Roman" panose="020B0503020203020204" pitchFamily="34" charset="0"/>
            </a:endParaRPr>
          </a:p>
          <a:p>
            <a:pPr>
              <a:lnSpc>
                <a:spcPct val="110000"/>
              </a:lnSpc>
            </a:pPr>
            <a:r>
              <a:rPr lang="nl-NL" sz="1200" dirty="0">
                <a:solidFill>
                  <a:schemeClr val="bg1"/>
                </a:solidFill>
                <a:latin typeface="Avenir LT Pro 55 Roman" panose="020B0503020203020204" pitchFamily="34" charset="0"/>
              </a:rPr>
              <a:t>Retail</a:t>
            </a:r>
            <a:endParaRPr lang="nl-NL" dirty="0">
              <a:solidFill>
                <a:schemeClr val="bg1"/>
              </a:solidFill>
              <a:latin typeface="Avenir LT Pro 55 Roman" panose="020B0503020203020204" pitchFamily="34" charset="0"/>
            </a:endParaRPr>
          </a:p>
          <a:p>
            <a:pPr>
              <a:lnSpc>
                <a:spcPct val="110000"/>
              </a:lnSpc>
            </a:pPr>
            <a:r>
              <a:rPr lang="nl-NL" sz="1200" dirty="0">
                <a:solidFill>
                  <a:schemeClr val="bg1"/>
                </a:solidFill>
                <a:latin typeface="Avenir LT Pro 55 Roman" panose="020B0503020203020204" pitchFamily="34" charset="0"/>
              </a:rPr>
              <a:t>Customer Data Platform</a:t>
            </a:r>
            <a:endParaRPr lang="nl-NL" sz="1200" dirty="0">
              <a:solidFill>
                <a:schemeClr val="bg1"/>
              </a:solidFill>
              <a:latin typeface="Avenir LT Pro 55 Roman" panose="020B0503020203020204" pitchFamily="34" charset="0"/>
              <a:cs typeface="Calibri"/>
            </a:endParaRPr>
          </a:p>
          <a:p>
            <a:pPr>
              <a:lnSpc>
                <a:spcPct val="110000"/>
              </a:lnSpc>
            </a:pPr>
            <a:r>
              <a:rPr lang="nl-NL" sz="1200" dirty="0" err="1">
                <a:solidFill>
                  <a:schemeClr val="bg1"/>
                </a:solidFill>
                <a:latin typeface="Avenir LT Pro 55 Roman" panose="020B0503020203020204" pitchFamily="34" charset="0"/>
              </a:rPr>
              <a:t>Resellers</a:t>
            </a:r>
            <a:endParaRPr lang="nl-NL" sz="1200" dirty="0">
              <a:solidFill>
                <a:schemeClr val="bg1"/>
              </a:solidFill>
              <a:latin typeface="Avenir LT Pro 55 Roman" panose="020B0503020203020204" pitchFamily="34" charset="0"/>
            </a:endParaRPr>
          </a:p>
          <a:p>
            <a:pPr>
              <a:lnSpc>
                <a:spcPct val="110000"/>
              </a:lnSpc>
            </a:pPr>
            <a:r>
              <a:rPr lang="nl-NL" sz="1200" dirty="0" err="1">
                <a:solidFill>
                  <a:schemeClr val="bg1"/>
                </a:solidFill>
                <a:latin typeface="Avenir LT Pro 55 Roman"/>
                <a:cs typeface="Calibri"/>
              </a:rPr>
              <a:t>Paid</a:t>
            </a:r>
            <a:r>
              <a:rPr lang="nl-NL" sz="1200" dirty="0">
                <a:solidFill>
                  <a:schemeClr val="bg1"/>
                </a:solidFill>
                <a:latin typeface="Avenir LT Pro 55 Roman"/>
                <a:cs typeface="Calibri"/>
              </a:rPr>
              <a:t> digital content</a:t>
            </a:r>
          </a:p>
          <a:p>
            <a:pPr>
              <a:lnSpc>
                <a:spcPct val="110000"/>
              </a:lnSpc>
            </a:pPr>
            <a:r>
              <a:rPr lang="nl-NL" sz="1200" dirty="0">
                <a:solidFill>
                  <a:schemeClr val="bg1"/>
                </a:solidFill>
                <a:latin typeface="Avenir LT Pro 55 Roman" panose="020B0503020203020204" pitchFamily="34" charset="0"/>
                <a:cs typeface="Calibri"/>
              </a:rPr>
              <a:t>New business</a:t>
            </a:r>
          </a:p>
          <a:p>
            <a:pPr>
              <a:lnSpc>
                <a:spcPct val="110000"/>
              </a:lnSpc>
            </a:pPr>
            <a:endParaRPr lang="nl-NL" sz="1200" dirty="0">
              <a:solidFill>
                <a:schemeClr val="bg1"/>
              </a:solidFill>
              <a:latin typeface="Avenir LT Pro 55 Roman" panose="020B0503020203020204" pitchFamily="34" charset="0"/>
              <a:cs typeface="Calibri"/>
            </a:endParaRPr>
          </a:p>
          <a:p>
            <a:pPr>
              <a:lnSpc>
                <a:spcPct val="110000"/>
              </a:lnSpc>
            </a:pPr>
            <a:endParaRPr lang="nl-NL" sz="1200" dirty="0">
              <a:solidFill>
                <a:schemeClr val="bg1"/>
              </a:solidFill>
              <a:latin typeface="Avenir LT Pro 55 Roman" panose="020B0503020203020204" pitchFamily="34" charset="0"/>
              <a:cs typeface="Calibri"/>
            </a:endParaRPr>
          </a:p>
        </p:txBody>
      </p:sp>
      <p:sp>
        <p:nvSpPr>
          <p:cNvPr id="14" name="Title 3">
            <a:extLst>
              <a:ext uri="{FF2B5EF4-FFF2-40B4-BE49-F238E27FC236}">
                <a16:creationId xmlns:a16="http://schemas.microsoft.com/office/drawing/2014/main" id="{9E31662E-B4C4-9AED-04F0-784DF1B1CA30}"/>
              </a:ext>
            </a:extLst>
          </p:cNvPr>
          <p:cNvSpPr txBox="1">
            <a:spLocks/>
          </p:cNvSpPr>
          <p:nvPr/>
        </p:nvSpPr>
        <p:spPr>
          <a:xfrm>
            <a:off x="405362" y="4485125"/>
            <a:ext cx="4038622" cy="516206"/>
          </a:xfrm>
          <a:prstGeom prst="rect">
            <a:avLst/>
          </a:prstGeom>
        </p:spPr>
        <p:txBody>
          <a:bodyPr/>
          <a:lstStyle>
            <a:lvl1pPr algn="l" defTabSz="914400" rtl="0" eaLnBrk="1" latinLnBrk="0" hangingPunct="1">
              <a:spcBef>
                <a:spcPct val="0"/>
              </a:spcBef>
              <a:buNone/>
              <a:defRPr sz="2300" kern="1200">
                <a:solidFill>
                  <a:schemeClr val="tx1"/>
                </a:solidFill>
                <a:latin typeface="Ubuntu" panose="020B0504030602030204" pitchFamily="34" charset="0"/>
                <a:ea typeface="+mj-ea"/>
                <a:cs typeface="+mj-cs"/>
              </a:defRPr>
            </a:lvl1pPr>
          </a:lstStyle>
          <a:p>
            <a:r>
              <a:rPr lang="nl-NL" sz="2400" b="1" dirty="0" err="1">
                <a:solidFill>
                  <a:srgbClr val="000000"/>
                </a:solidFill>
                <a:latin typeface="Avenir Book" panose="02000503020000020003" pitchFamily="2" charset="0"/>
              </a:rPr>
              <a:t>Strategy</a:t>
            </a:r>
            <a:r>
              <a:rPr lang="nl-NL" sz="2400" b="1" dirty="0">
                <a:solidFill>
                  <a:srgbClr val="000000"/>
                </a:solidFill>
                <a:latin typeface="Avenir Book" panose="02000503020000020003" pitchFamily="2" charset="0"/>
              </a:rPr>
              <a:t> on </a:t>
            </a:r>
            <a:r>
              <a:rPr lang="nl-NL" sz="2400" b="1" dirty="0" err="1">
                <a:solidFill>
                  <a:srgbClr val="000000"/>
                </a:solidFill>
                <a:latin typeface="Avenir Book" panose="02000503020000020003" pitchFamily="2" charset="0"/>
              </a:rPr>
              <a:t>one</a:t>
            </a:r>
            <a:r>
              <a:rPr lang="nl-NL" sz="2400" b="1" dirty="0">
                <a:solidFill>
                  <a:srgbClr val="000000"/>
                </a:solidFill>
                <a:latin typeface="Avenir Book" panose="02000503020000020003" pitchFamily="2" charset="0"/>
              </a:rPr>
              <a:t> page</a:t>
            </a:r>
          </a:p>
        </p:txBody>
      </p:sp>
    </p:spTree>
    <p:extLst>
      <p:ext uri="{BB962C8B-B14F-4D97-AF65-F5344CB8AC3E}">
        <p14:creationId xmlns:p14="http://schemas.microsoft.com/office/powerpoint/2010/main" val="1496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1+#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26"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38FFA336D86C4681AD0AD7A2F69862" ma:contentTypeVersion="3" ma:contentTypeDescription="Een nieuw document maken." ma:contentTypeScope="" ma:versionID="52335c22d019bb7af9788f3403e67f05">
  <xsd:schema xmlns:xsd="http://www.w3.org/2001/XMLSchema" xmlns:xs="http://www.w3.org/2001/XMLSchema" xmlns:p="http://schemas.microsoft.com/office/2006/metadata/properties" xmlns:ns2="e29c6308-326f-40e8-8987-56607878a642" targetNamespace="http://schemas.microsoft.com/office/2006/metadata/properties" ma:root="true" ma:fieldsID="56c716962f498fd01a04a561b3386614" ns2:_="">
    <xsd:import namespace="e29c6308-326f-40e8-8987-56607878a64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c6308-326f-40e8-8987-56607878a6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C67654-AF07-47B3-9161-1F576984C243}">
  <ds:schemaRefs>
    <ds:schemaRef ds:uri="http://schemas.microsoft.com/sharepoint/v3/contenttype/forms"/>
  </ds:schemaRefs>
</ds:datastoreItem>
</file>

<file path=customXml/itemProps2.xml><?xml version="1.0" encoding="utf-8"?>
<ds:datastoreItem xmlns:ds="http://schemas.openxmlformats.org/officeDocument/2006/customXml" ds:itemID="{B266C34C-1255-493A-94A3-8BAE176AB9C9}">
  <ds:schemaRefs>
    <ds:schemaRef ds:uri="e29c6308-326f-40e8-8987-56607878a642"/>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DC0F6A28-4431-427F-B516-39B37D421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9c6308-326f-40e8-8987-56607878a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Rijksmuseum 16=9 (presentatie groot scherm bijv. Auditorium)</Template>
  <TotalTime>0</TotalTime>
  <Words>1025</Words>
  <Application>Microsoft Office PowerPoint</Application>
  <PresentationFormat>Diavoorstelling (16:9)</PresentationFormat>
  <Paragraphs>151</Paragraphs>
  <Slides>23</Slides>
  <Notes>18</Notes>
  <HiddenSlides>0</HiddenSlides>
  <MMClips>1</MMClips>
  <ScaleCrop>false</ScaleCrop>
  <HeadingPairs>
    <vt:vector size="8" baseType="variant">
      <vt:variant>
        <vt:lpstr>Gebruikte lettertypen</vt:lpstr>
      </vt:variant>
      <vt:variant>
        <vt:i4>12</vt:i4>
      </vt:variant>
      <vt:variant>
        <vt:lpstr>Thema</vt:lpstr>
      </vt:variant>
      <vt:variant>
        <vt:i4>1</vt:i4>
      </vt:variant>
      <vt:variant>
        <vt:lpstr>Ingesloten OLE-bronprogramma's</vt:lpstr>
      </vt:variant>
      <vt:variant>
        <vt:i4>1</vt:i4>
      </vt:variant>
      <vt:variant>
        <vt:lpstr>Diatitels</vt:lpstr>
      </vt:variant>
      <vt:variant>
        <vt:i4>23</vt:i4>
      </vt:variant>
    </vt:vector>
  </HeadingPairs>
  <TitlesOfParts>
    <vt:vector size="37" baseType="lpstr">
      <vt:lpstr>Arial</vt:lpstr>
      <vt:lpstr>Avenir Book</vt:lpstr>
      <vt:lpstr>Avenir LT Pro 55 Roman</vt:lpstr>
      <vt:lpstr>Avenir LT Pro 65 Medium</vt:lpstr>
      <vt:lpstr>AvenirBlack</vt:lpstr>
      <vt:lpstr>Calibri</vt:lpstr>
      <vt:lpstr>Rijksmuseum</vt:lpstr>
      <vt:lpstr>Segoe Sans</vt:lpstr>
      <vt:lpstr>Segoe UI</vt:lpstr>
      <vt:lpstr>Times</vt:lpstr>
      <vt:lpstr>Ubuntu</vt:lpstr>
      <vt:lpstr>Ubuntu Medium</vt:lpstr>
      <vt:lpstr>Kantoorthema</vt:lpstr>
      <vt:lpstr>Presentatie</vt:lpstr>
      <vt:lpstr>PowerPoint-presentatie</vt:lpstr>
      <vt:lpstr>PowerPoint-presentatie</vt:lpstr>
      <vt:lpstr>Introduction</vt:lpstr>
      <vt:lpstr>PowerPoint-presentatie</vt:lpstr>
      <vt:lpstr>PowerPoint-presentatie</vt:lpstr>
      <vt:lpstr>PowerPoint-presentatie</vt:lpstr>
      <vt:lpstr>PowerPoint-presentatie</vt:lpstr>
      <vt:lpstr>PowerPoint-presentatie</vt:lpstr>
      <vt:lpstr>PowerPoint-presentatie</vt:lpstr>
      <vt:lpstr>Rijksmuseum’s journey - bottom up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 relationship between health and art has existed for centuries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Business Capabilities</dc:title>
  <dc:creator>Rob Hendriks</dc:creator>
  <cp:keywords/>
  <cp:lastModifiedBy>Robbert Steman</cp:lastModifiedBy>
  <cp:revision>15</cp:revision>
  <dcterms:created xsi:type="dcterms:W3CDTF">2018-03-08T16:22:59Z</dcterms:created>
  <dcterms:modified xsi:type="dcterms:W3CDTF">2025-05-14T13:54:13Z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0x0101000238FFA336D86C4681AD0AD7A2F69862</vt:lpwstr>
  </property>
  <property fmtid="{D5CDD505-2E9C-101B-9397-08002B2CF9AE}" pid="3" name="MediaServiceImageTags">
    <vt:lpwstr/>
  </property>
  <property fmtid="{D5CDD505-2E9C-101B-9397-08002B2CF9AE}" pid="4" name="MSIP_Label_f1bbaa4f-d17a-4f14-a5ca-fe498328d47a_Enabled">
    <vt:lpwstr>true</vt:lpwstr>
  </property>
  <property fmtid="{D5CDD505-2E9C-101B-9397-08002B2CF9AE}" pid="5" name="MSIP_Label_f1bbaa4f-d17a-4f14-a5ca-fe498328d47a_SetDate">
    <vt:lpwstr>2023-11-02T13:27:26Z</vt:lpwstr>
  </property>
  <property fmtid="{D5CDD505-2E9C-101B-9397-08002B2CF9AE}" pid="6" name="MSIP_Label_f1bbaa4f-d17a-4f14-a5ca-fe498328d47a_Method">
    <vt:lpwstr>Privileged</vt:lpwstr>
  </property>
  <property fmtid="{D5CDD505-2E9C-101B-9397-08002B2CF9AE}" pid="7" name="MSIP_Label_f1bbaa4f-d17a-4f14-a5ca-fe498328d47a_Name">
    <vt:lpwstr>f1bbaa4f-d17a-4f14-a5ca-fe498328d47a</vt:lpwstr>
  </property>
  <property fmtid="{D5CDD505-2E9C-101B-9397-08002B2CF9AE}" pid="8" name="MSIP_Label_f1bbaa4f-d17a-4f14-a5ca-fe498328d47a_SiteId">
    <vt:lpwstr>635b05eb-66c7-48e1-a94f-b4b05a1b058b</vt:lpwstr>
  </property>
  <property fmtid="{D5CDD505-2E9C-101B-9397-08002B2CF9AE}" pid="9" name="MSIP_Label_f1bbaa4f-d17a-4f14-a5ca-fe498328d47a_ContentBits">
    <vt:lpwstr>0</vt:lpwstr>
  </property>
</Properties>
</file>